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8.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 id="2147483780" r:id="rId5"/>
    <p:sldMasterId id="2147483798" r:id="rId6"/>
    <p:sldMasterId id="2147483810" r:id="rId7"/>
    <p:sldMasterId id="2147483828" r:id="rId8"/>
    <p:sldMasterId id="2147483840" r:id="rId9"/>
    <p:sldMasterId id="2147483906" r:id="rId10"/>
    <p:sldMasterId id="2147483918" r:id="rId11"/>
  </p:sldMasterIdLst>
  <p:sldIdLst>
    <p:sldId id="293" r:id="rId12"/>
    <p:sldId id="295" r:id="rId13"/>
    <p:sldId id="301" r:id="rId14"/>
    <p:sldId id="313" r:id="rId15"/>
    <p:sldId id="298" r:id="rId16"/>
    <p:sldId id="300" r:id="rId17"/>
    <p:sldId id="302" r:id="rId18"/>
    <p:sldId id="297" r:id="rId19"/>
    <p:sldId id="303" r:id="rId20"/>
    <p:sldId id="299" r:id="rId21"/>
    <p:sldId id="304" r:id="rId22"/>
    <p:sldId id="305" r:id="rId23"/>
    <p:sldId id="306" r:id="rId24"/>
    <p:sldId id="307" r:id="rId25"/>
    <p:sldId id="308" r:id="rId26"/>
    <p:sldId id="309" r:id="rId27"/>
    <p:sldId id="310" r:id="rId28"/>
    <p:sldId id="311" r:id="rId29"/>
    <p:sldId id="312" r:id="rId30"/>
    <p:sldId id="29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2683F-C5E7-4136-A59B-1B0127ECCDB2}" v="709" dt="2020-11-30T13:18:3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94619" autoAdjust="0"/>
  </p:normalViewPr>
  <p:slideViewPr>
    <p:cSldViewPr snapToGrid="0">
      <p:cViewPr varScale="1">
        <p:scale>
          <a:sx n="72" d="100"/>
          <a:sy n="72" d="100"/>
        </p:scale>
        <p:origin x="12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dar Bapat" userId="89e1a179-1c8a-46e4-a1ed-05428341bc03" providerId="ADAL" clId="{1A72683F-C5E7-4136-A59B-1B0127ECCDB2}"/>
    <pc:docChg chg="undo redo custSel mod addSld delSld modSld delMainMaster modMainMaster">
      <pc:chgData name="Mandar Bapat" userId="89e1a179-1c8a-46e4-a1ed-05428341bc03" providerId="ADAL" clId="{1A72683F-C5E7-4136-A59B-1B0127ECCDB2}" dt="2020-11-30T13:19:28.553" v="21162" actId="20577"/>
      <pc:docMkLst>
        <pc:docMk/>
      </pc:docMkLst>
      <pc:sldChg chg="addSp delSp modSp mod setBg setClrOvrMap delDesignElem chgLayout">
        <pc:chgData name="Mandar Bapat" userId="89e1a179-1c8a-46e4-a1ed-05428341bc03" providerId="ADAL" clId="{1A72683F-C5E7-4136-A59B-1B0127ECCDB2}" dt="2020-11-29T18:07:23.271" v="6194"/>
        <pc:sldMkLst>
          <pc:docMk/>
          <pc:sldMk cId="4269681522" sldId="293"/>
        </pc:sldMkLst>
        <pc:spChg chg="del mod ord">
          <ac:chgData name="Mandar Bapat" userId="89e1a179-1c8a-46e4-a1ed-05428341bc03" providerId="ADAL" clId="{1A72683F-C5E7-4136-A59B-1B0127ECCDB2}" dt="2020-11-29T17:58:32.984" v="6116" actId="478"/>
          <ac:spMkLst>
            <pc:docMk/>
            <pc:sldMk cId="4269681522" sldId="293"/>
            <ac:spMk id="2" creationId="{18C3B467-088C-4F3D-A9A7-105C4E1E20CD}"/>
          </ac:spMkLst>
        </pc:spChg>
        <pc:spChg chg="add del mod">
          <ac:chgData name="Mandar Bapat" userId="89e1a179-1c8a-46e4-a1ed-05428341bc03" providerId="ADAL" clId="{1A72683F-C5E7-4136-A59B-1B0127ECCDB2}" dt="2020-11-29T17:58:24.581" v="6112" actId="478"/>
          <ac:spMkLst>
            <pc:docMk/>
            <pc:sldMk cId="4269681522" sldId="293"/>
            <ac:spMk id="3" creationId="{10F7D7CA-CA09-4472-9A33-F53354316410}"/>
          </ac:spMkLst>
        </pc:spChg>
        <pc:spChg chg="add del mod">
          <ac:chgData name="Mandar Bapat" userId="89e1a179-1c8a-46e4-a1ed-05428341bc03" providerId="ADAL" clId="{1A72683F-C5E7-4136-A59B-1B0127ECCDB2}" dt="2020-11-29T15:09:27.734" v="5790"/>
          <ac:spMkLst>
            <pc:docMk/>
            <pc:sldMk cId="4269681522" sldId="293"/>
            <ac:spMk id="4" creationId="{2BA83E76-2462-4902-8EDC-41E50440B43E}"/>
          </ac:spMkLst>
        </pc:spChg>
        <pc:spChg chg="add del mod">
          <ac:chgData name="Mandar Bapat" userId="89e1a179-1c8a-46e4-a1ed-05428341bc03" providerId="ADAL" clId="{1A72683F-C5E7-4136-A59B-1B0127ECCDB2}" dt="2020-11-29T15:09:27.734" v="5790"/>
          <ac:spMkLst>
            <pc:docMk/>
            <pc:sldMk cId="4269681522" sldId="293"/>
            <ac:spMk id="5" creationId="{C8B4D96F-ACD5-45D8-955C-5CAD14240625}"/>
          </ac:spMkLst>
        </pc:spChg>
        <pc:spChg chg="add del mod">
          <ac:chgData name="Mandar Bapat" userId="89e1a179-1c8a-46e4-a1ed-05428341bc03" providerId="ADAL" clId="{1A72683F-C5E7-4136-A59B-1B0127ECCDB2}" dt="2020-11-29T17:58:57.062" v="6121" actId="478"/>
          <ac:spMkLst>
            <pc:docMk/>
            <pc:sldMk cId="4269681522" sldId="293"/>
            <ac:spMk id="8" creationId="{9F13B886-7E92-44EA-9788-EC93DF2C62DF}"/>
          </ac:spMkLst>
        </pc:spChg>
        <pc:spChg chg="add del">
          <ac:chgData name="Mandar Bapat" userId="89e1a179-1c8a-46e4-a1ed-05428341bc03" providerId="ADAL" clId="{1A72683F-C5E7-4136-A59B-1B0127ECCDB2}" dt="2020-11-29T15:09:28.227" v="5791" actId="26606"/>
          <ac:spMkLst>
            <pc:docMk/>
            <pc:sldMk cId="4269681522" sldId="293"/>
            <ac:spMk id="9" creationId="{982B322E-34C4-40A4-91E5-53D60DE973F8}"/>
          </ac:spMkLst>
        </pc:spChg>
        <pc:spChg chg="add del">
          <ac:chgData name="Mandar Bapat" userId="89e1a179-1c8a-46e4-a1ed-05428341bc03" providerId="ADAL" clId="{1A72683F-C5E7-4136-A59B-1B0127ECCDB2}" dt="2020-11-29T15:11:17.729" v="5804" actId="26606"/>
          <ac:spMkLst>
            <pc:docMk/>
            <pc:sldMk cId="4269681522" sldId="293"/>
            <ac:spMk id="10" creationId="{1E5E4503-CC62-4DA9-9121-0A15719984CE}"/>
          </ac:spMkLst>
        </pc:spChg>
        <pc:spChg chg="add del">
          <ac:chgData name="Mandar Bapat" userId="89e1a179-1c8a-46e4-a1ed-05428341bc03" providerId="ADAL" clId="{1A72683F-C5E7-4136-A59B-1B0127ECCDB2}" dt="2020-11-29T15:11:17.729" v="5804" actId="26606"/>
          <ac:spMkLst>
            <pc:docMk/>
            <pc:sldMk cId="4269681522" sldId="293"/>
            <ac:spMk id="11" creationId="{D8D61A1B-3C4C-4F0E-965F-15837624CF5B}"/>
          </ac:spMkLst>
        </pc:spChg>
        <pc:spChg chg="add del">
          <ac:chgData name="Mandar Bapat" userId="89e1a179-1c8a-46e4-a1ed-05428341bc03" providerId="ADAL" clId="{1A72683F-C5E7-4136-A59B-1B0127ECCDB2}" dt="2020-11-29T15:09:28.227" v="5791" actId="26606"/>
          <ac:spMkLst>
            <pc:docMk/>
            <pc:sldMk cId="4269681522" sldId="293"/>
            <ac:spMk id="12" creationId="{1E5E4503-CC62-4DA9-9121-0A15719984CE}"/>
          </ac:spMkLst>
        </pc:spChg>
        <pc:spChg chg="add del">
          <ac:chgData name="Mandar Bapat" userId="89e1a179-1c8a-46e4-a1ed-05428341bc03" providerId="ADAL" clId="{1A72683F-C5E7-4136-A59B-1B0127ECCDB2}" dt="2020-11-29T15:11:17.729" v="5804" actId="26606"/>
          <ac:spMkLst>
            <pc:docMk/>
            <pc:sldMk cId="4269681522" sldId="293"/>
            <ac:spMk id="13" creationId="{00E56243-9701-44E8-8A92-319433305195}"/>
          </ac:spMkLst>
        </pc:spChg>
        <pc:spChg chg="add del">
          <ac:chgData name="Mandar Bapat" userId="89e1a179-1c8a-46e4-a1ed-05428341bc03" providerId="ADAL" clId="{1A72683F-C5E7-4136-A59B-1B0127ECCDB2}" dt="2020-11-29T15:09:28.227" v="5791" actId="26606"/>
          <ac:spMkLst>
            <pc:docMk/>
            <pc:sldMk cId="4269681522" sldId="293"/>
            <ac:spMk id="14" creationId="{D8D61A1B-3C4C-4F0E-965F-15837624CF5B}"/>
          </ac:spMkLst>
        </pc:spChg>
        <pc:spChg chg="add del">
          <ac:chgData name="Mandar Bapat" userId="89e1a179-1c8a-46e4-a1ed-05428341bc03" providerId="ADAL" clId="{1A72683F-C5E7-4136-A59B-1B0127ECCDB2}" dt="2020-11-29T15:11:17.729" v="5804" actId="26606"/>
          <ac:spMkLst>
            <pc:docMk/>
            <pc:sldMk cId="4269681522" sldId="293"/>
            <ac:spMk id="15" creationId="{982B322E-34C4-40A4-91E5-53D60DE973F8}"/>
          </ac:spMkLst>
        </pc:spChg>
        <pc:spChg chg="add del">
          <ac:chgData name="Mandar Bapat" userId="89e1a179-1c8a-46e4-a1ed-05428341bc03" providerId="ADAL" clId="{1A72683F-C5E7-4136-A59B-1B0127ECCDB2}" dt="2020-11-29T15:09:28.227" v="5791" actId="26606"/>
          <ac:spMkLst>
            <pc:docMk/>
            <pc:sldMk cId="4269681522" sldId="293"/>
            <ac:spMk id="16" creationId="{00E56243-9701-44E8-8A92-319433305195}"/>
          </ac:spMkLst>
        </pc:spChg>
        <pc:spChg chg="add del mod">
          <ac:chgData name="Mandar Bapat" userId="89e1a179-1c8a-46e4-a1ed-05428341bc03" providerId="ADAL" clId="{1A72683F-C5E7-4136-A59B-1B0127ECCDB2}" dt="2020-11-29T15:04:46.619" v="5745"/>
          <ac:spMkLst>
            <pc:docMk/>
            <pc:sldMk cId="4269681522" sldId="293"/>
            <ac:spMk id="17" creationId="{26B4480E-B7FF-4481-890E-043A69AE6FE2}"/>
          </ac:spMkLst>
        </pc:spChg>
        <pc:spChg chg="add del mod">
          <ac:chgData name="Mandar Bapat" userId="89e1a179-1c8a-46e4-a1ed-05428341bc03" providerId="ADAL" clId="{1A72683F-C5E7-4136-A59B-1B0127ECCDB2}" dt="2020-11-29T15:04:46.619" v="5745"/>
          <ac:spMkLst>
            <pc:docMk/>
            <pc:sldMk cId="4269681522" sldId="293"/>
            <ac:spMk id="18" creationId="{64C13BAB-7C00-4D21-A857-E3D41C0A2A66}"/>
          </ac:spMkLst>
        </pc:spChg>
        <pc:spChg chg="add del mod">
          <ac:chgData name="Mandar Bapat" userId="89e1a179-1c8a-46e4-a1ed-05428341bc03" providerId="ADAL" clId="{1A72683F-C5E7-4136-A59B-1B0127ECCDB2}" dt="2020-11-29T15:04:46.619" v="5745"/>
          <ac:spMkLst>
            <pc:docMk/>
            <pc:sldMk cId="4269681522" sldId="293"/>
            <ac:spMk id="19" creationId="{1F1FF39A-AC3C-4066-9D4C-519AA22812EA}"/>
          </ac:spMkLst>
        </pc:spChg>
        <pc:spChg chg="add del">
          <ac:chgData name="Mandar Bapat" userId="89e1a179-1c8a-46e4-a1ed-05428341bc03" providerId="ADAL" clId="{1A72683F-C5E7-4136-A59B-1B0127ECCDB2}" dt="2020-11-29T15:09:28.227" v="5791" actId="26606"/>
          <ac:spMkLst>
            <pc:docMk/>
            <pc:sldMk cId="4269681522" sldId="293"/>
            <ac:spMk id="20" creationId="{B1ACEF87-056E-4E77-899B-9E9A04E9B574}"/>
          </ac:spMkLst>
        </pc:spChg>
        <pc:spChg chg="add del">
          <ac:chgData name="Mandar Bapat" userId="89e1a179-1c8a-46e4-a1ed-05428341bc03" providerId="ADAL" clId="{1A72683F-C5E7-4136-A59B-1B0127ECCDB2}" dt="2020-11-29T15:11:17.729" v="5804" actId="26606"/>
          <ac:spMkLst>
            <pc:docMk/>
            <pc:sldMk cId="4269681522" sldId="293"/>
            <ac:spMk id="21" creationId="{B1ACEF87-056E-4E77-899B-9E9A04E9B574}"/>
          </ac:spMkLst>
        </pc:spChg>
        <pc:spChg chg="add del">
          <ac:chgData name="Mandar Bapat" userId="89e1a179-1c8a-46e4-a1ed-05428341bc03" providerId="ADAL" clId="{1A72683F-C5E7-4136-A59B-1B0127ECCDB2}" dt="2020-11-29T15:09:28.227" v="5791" actId="26606"/>
          <ac:spMkLst>
            <pc:docMk/>
            <pc:sldMk cId="4269681522" sldId="293"/>
            <ac:spMk id="22" creationId="{DD0C6C3A-73B1-4E33-AD0D-8BCD35B714CD}"/>
          </ac:spMkLst>
        </pc:spChg>
        <pc:spChg chg="add del">
          <ac:chgData name="Mandar Bapat" userId="89e1a179-1c8a-46e4-a1ed-05428341bc03" providerId="ADAL" clId="{1A72683F-C5E7-4136-A59B-1B0127ECCDB2}" dt="2020-11-29T15:11:17.729" v="5804" actId="26606"/>
          <ac:spMkLst>
            <pc:docMk/>
            <pc:sldMk cId="4269681522" sldId="293"/>
            <ac:spMk id="23" creationId="{DD0C6C3A-73B1-4E33-AD0D-8BCD35B714CD}"/>
          </ac:spMkLst>
        </pc:spChg>
        <pc:spChg chg="add del">
          <ac:chgData name="Mandar Bapat" userId="89e1a179-1c8a-46e4-a1ed-05428341bc03" providerId="ADAL" clId="{1A72683F-C5E7-4136-A59B-1B0127ECCDB2}" dt="2020-11-29T15:09:28.227" v="5791" actId="26606"/>
          <ac:spMkLst>
            <pc:docMk/>
            <pc:sldMk cId="4269681522" sldId="293"/>
            <ac:spMk id="24" creationId="{303022F3-BFF5-4104-AE9A-399949DAFC26}"/>
          </ac:spMkLst>
        </pc:spChg>
        <pc:spChg chg="add del">
          <ac:chgData name="Mandar Bapat" userId="89e1a179-1c8a-46e4-a1ed-05428341bc03" providerId="ADAL" clId="{1A72683F-C5E7-4136-A59B-1B0127ECCDB2}" dt="2020-11-29T15:11:17.729" v="5804" actId="26606"/>
          <ac:spMkLst>
            <pc:docMk/>
            <pc:sldMk cId="4269681522" sldId="293"/>
            <ac:spMk id="25" creationId="{303022F3-BFF5-4104-AE9A-399949DAFC26}"/>
          </ac:spMkLst>
        </pc:spChg>
        <pc:spChg chg="add del">
          <ac:chgData name="Mandar Bapat" userId="89e1a179-1c8a-46e4-a1ed-05428341bc03" providerId="ADAL" clId="{1A72683F-C5E7-4136-A59B-1B0127ECCDB2}" dt="2020-11-29T17:08:44.799" v="6019"/>
          <ac:spMkLst>
            <pc:docMk/>
            <pc:sldMk cId="4269681522" sldId="293"/>
            <ac:spMk id="26" creationId="{BF8EF676-4603-4796-AE25-423133B2376F}"/>
          </ac:spMkLst>
        </pc:spChg>
        <pc:spChg chg="add del">
          <ac:chgData name="Mandar Bapat" userId="89e1a179-1c8a-46e4-a1ed-05428341bc03" providerId="ADAL" clId="{1A72683F-C5E7-4136-A59B-1B0127ECCDB2}" dt="2020-11-29T17:08:44.799" v="6019"/>
          <ac:spMkLst>
            <pc:docMk/>
            <pc:sldMk cId="4269681522" sldId="293"/>
            <ac:spMk id="27" creationId="{D6F5097A-7FDC-4B43-A2E4-FC428D8AC48A}"/>
          </ac:spMkLst>
        </pc:spChg>
        <pc:spChg chg="add del">
          <ac:chgData name="Mandar Bapat" userId="89e1a179-1c8a-46e4-a1ed-05428341bc03" providerId="ADAL" clId="{1A72683F-C5E7-4136-A59B-1B0127ECCDB2}" dt="2020-11-29T17:08:44.799" v="6019"/>
          <ac:spMkLst>
            <pc:docMk/>
            <pc:sldMk cId="4269681522" sldId="293"/>
            <ac:spMk id="28" creationId="{8BB17DCE-94D1-4510-95BB-E4F639C9284D}"/>
          </ac:spMkLst>
        </pc:spChg>
        <pc:spChg chg="add del">
          <ac:chgData name="Mandar Bapat" userId="89e1a179-1c8a-46e4-a1ed-05428341bc03" providerId="ADAL" clId="{1A72683F-C5E7-4136-A59B-1B0127ECCDB2}" dt="2020-11-29T17:58:41.638" v="6118" actId="700"/>
          <ac:spMkLst>
            <pc:docMk/>
            <pc:sldMk cId="4269681522" sldId="293"/>
            <ac:spMk id="32" creationId="{881BB01C-2DAE-48BD-8E81-DAE2E1BC4DA8}"/>
          </ac:spMkLst>
        </pc:spChg>
        <pc:spChg chg="add del mod">
          <ac:chgData name="Mandar Bapat" userId="89e1a179-1c8a-46e4-a1ed-05428341bc03" providerId="ADAL" clId="{1A72683F-C5E7-4136-A59B-1B0127ECCDB2}" dt="2020-11-29T17:58:59.280" v="6122" actId="478"/>
          <ac:spMkLst>
            <pc:docMk/>
            <pc:sldMk cId="4269681522" sldId="293"/>
            <ac:spMk id="37" creationId="{A3D0791B-CFCB-47C3-AA4A-2F35C445BB21}"/>
          </ac:spMkLst>
        </pc:spChg>
        <pc:spChg chg="add mod">
          <ac:chgData name="Mandar Bapat" userId="89e1a179-1c8a-46e4-a1ed-05428341bc03" providerId="ADAL" clId="{1A72683F-C5E7-4136-A59B-1B0127ECCDB2}" dt="2020-11-29T18:07:18.941" v="6193" actId="1076"/>
          <ac:spMkLst>
            <pc:docMk/>
            <pc:sldMk cId="4269681522" sldId="293"/>
            <ac:spMk id="38" creationId="{6964447F-B550-4B36-AB2A-5DD2845E6C8E}"/>
          </ac:spMkLst>
        </pc:spChg>
        <pc:spChg chg="add del mod">
          <ac:chgData name="Mandar Bapat" userId="89e1a179-1c8a-46e4-a1ed-05428341bc03" providerId="ADAL" clId="{1A72683F-C5E7-4136-A59B-1B0127ECCDB2}" dt="2020-11-29T18:06:38.488" v="6190" actId="21"/>
          <ac:spMkLst>
            <pc:docMk/>
            <pc:sldMk cId="4269681522" sldId="293"/>
            <ac:spMk id="41" creationId="{F20FBAC9-508A-4B82-A3BF-B86C5AA86826}"/>
          </ac:spMkLst>
        </pc:spChg>
        <pc:spChg chg="add del">
          <ac:chgData name="Mandar Bapat" userId="89e1a179-1c8a-46e4-a1ed-05428341bc03" providerId="ADAL" clId="{1A72683F-C5E7-4136-A59B-1B0127ECCDB2}" dt="2020-11-29T17:59:31.302" v="6129" actId="26606"/>
          <ac:spMkLst>
            <pc:docMk/>
            <pc:sldMk cId="4269681522" sldId="293"/>
            <ac:spMk id="43" creationId="{FC23C8D4-BD3D-4473-B3D0-89011586BE82}"/>
          </ac:spMkLst>
        </pc:spChg>
        <pc:spChg chg="add del">
          <ac:chgData name="Mandar Bapat" userId="89e1a179-1c8a-46e4-a1ed-05428341bc03" providerId="ADAL" clId="{1A72683F-C5E7-4136-A59B-1B0127ECCDB2}" dt="2020-11-29T18:00:51.342" v="6182" actId="22"/>
          <ac:spMkLst>
            <pc:docMk/>
            <pc:sldMk cId="4269681522" sldId="293"/>
            <ac:spMk id="45" creationId="{52154FA1-D4DF-48E0-A638-D64ABD136E73}"/>
          </ac:spMkLst>
        </pc:spChg>
        <pc:spChg chg="add del">
          <ac:chgData name="Mandar Bapat" userId="89e1a179-1c8a-46e4-a1ed-05428341bc03" providerId="ADAL" clId="{1A72683F-C5E7-4136-A59B-1B0127ECCDB2}" dt="2020-11-29T17:59:24.189" v="6128" actId="26606"/>
          <ac:spMkLst>
            <pc:docMk/>
            <pc:sldMk cId="4269681522" sldId="293"/>
            <ac:spMk id="48" creationId="{3FBCDD12-7321-44A2-8D9C-F607476BB37A}"/>
          </ac:spMkLst>
        </pc:spChg>
        <pc:spChg chg="add mod">
          <ac:chgData name="Mandar Bapat" userId="89e1a179-1c8a-46e4-a1ed-05428341bc03" providerId="ADAL" clId="{1A72683F-C5E7-4136-A59B-1B0127ECCDB2}" dt="2020-11-29T18:07:23.271" v="6194"/>
          <ac:spMkLst>
            <pc:docMk/>
            <pc:sldMk cId="4269681522" sldId="293"/>
            <ac:spMk id="49" creationId="{45101E3A-B08B-428F-9660-861C0FE688B2}"/>
          </ac:spMkLst>
        </pc:spChg>
        <pc:spChg chg="add del">
          <ac:chgData name="Mandar Bapat" userId="89e1a179-1c8a-46e4-a1ed-05428341bc03" providerId="ADAL" clId="{1A72683F-C5E7-4136-A59B-1B0127ECCDB2}" dt="2020-11-29T17:59:24.189" v="6128" actId="26606"/>
          <ac:spMkLst>
            <pc:docMk/>
            <pc:sldMk cId="4269681522" sldId="293"/>
            <ac:spMk id="50" creationId="{06A361CA-1532-4F12-B0BC-6B589B21ABE9}"/>
          </ac:spMkLst>
        </pc:spChg>
        <pc:spChg chg="add del">
          <ac:chgData name="Mandar Bapat" userId="89e1a179-1c8a-46e4-a1ed-05428341bc03" providerId="ADAL" clId="{1A72683F-C5E7-4136-A59B-1B0127ECCDB2}" dt="2020-11-29T17:59:24.189" v="6128" actId="26606"/>
          <ac:spMkLst>
            <pc:docMk/>
            <pc:sldMk cId="4269681522" sldId="293"/>
            <ac:spMk id="52" creationId="{3FBC85B9-7342-4648-BBA2-F1BC3F73EEFD}"/>
          </ac:spMkLst>
        </pc:spChg>
        <pc:grpChg chg="add del">
          <ac:chgData name="Mandar Bapat" userId="89e1a179-1c8a-46e4-a1ed-05428341bc03" providerId="ADAL" clId="{1A72683F-C5E7-4136-A59B-1B0127ECCDB2}" dt="2020-11-29T17:58:41.638" v="6118" actId="700"/>
          <ac:grpSpMkLst>
            <pc:docMk/>
            <pc:sldMk cId="4269681522" sldId="293"/>
            <ac:grpSpMk id="29" creationId="{240B56E4-373D-4EC3-816C-0EAC1C8680F9}"/>
          </ac:grpSpMkLst>
        </pc:grpChg>
        <pc:grpChg chg="add del">
          <ac:chgData name="Mandar Bapat" userId="89e1a179-1c8a-46e4-a1ed-05428341bc03" providerId="ADAL" clId="{1A72683F-C5E7-4136-A59B-1B0127ECCDB2}" dt="2020-11-29T17:58:41.638" v="6118" actId="700"/>
          <ac:grpSpMkLst>
            <pc:docMk/>
            <pc:sldMk cId="4269681522" sldId="293"/>
            <ac:grpSpMk id="33" creationId="{AD55FF18-1979-4730-A345-E74E328F0777}"/>
          </ac:grpSpMkLst>
        </pc:grpChg>
        <pc:picChg chg="del mod ord">
          <ac:chgData name="Mandar Bapat" userId="89e1a179-1c8a-46e4-a1ed-05428341bc03" providerId="ADAL" clId="{1A72683F-C5E7-4136-A59B-1B0127ECCDB2}" dt="2020-11-29T17:58:33.641" v="6117" actId="478"/>
          <ac:picMkLst>
            <pc:docMk/>
            <pc:sldMk cId="4269681522" sldId="293"/>
            <ac:picMk id="6" creationId="{D9F73848-91FE-4D29-B0DC-BFC408416682}"/>
          </ac:picMkLst>
        </pc:picChg>
        <pc:picChg chg="add del mod">
          <ac:chgData name="Mandar Bapat" userId="89e1a179-1c8a-46e4-a1ed-05428341bc03" providerId="ADAL" clId="{1A72683F-C5E7-4136-A59B-1B0127ECCDB2}" dt="2020-11-29T17:58:28.461" v="6115" actId="478"/>
          <ac:picMkLst>
            <pc:docMk/>
            <pc:sldMk cId="4269681522" sldId="293"/>
            <ac:picMk id="7" creationId="{341E940E-0E9F-40A5-878B-B15C4BFC8D02}"/>
          </ac:picMkLst>
        </pc:picChg>
        <pc:picChg chg="add del mod">
          <ac:chgData name="Mandar Bapat" userId="89e1a179-1c8a-46e4-a1ed-05428341bc03" providerId="ADAL" clId="{1A72683F-C5E7-4136-A59B-1B0127ECCDB2}" dt="2020-11-29T17:23:58.898" v="6045"/>
          <ac:picMkLst>
            <pc:docMk/>
            <pc:sldMk cId="4269681522" sldId="293"/>
            <ac:picMk id="36" creationId="{9C79CFB1-09FC-44BE-879D-60543BB49333}"/>
          </ac:picMkLst>
        </pc:picChg>
        <pc:picChg chg="add mod">
          <ac:chgData name="Mandar Bapat" userId="89e1a179-1c8a-46e4-a1ed-05428341bc03" providerId="ADAL" clId="{1A72683F-C5E7-4136-A59B-1B0127ECCDB2}" dt="2020-11-29T18:07:06.433" v="6192" actId="1076"/>
          <ac:picMkLst>
            <pc:docMk/>
            <pc:sldMk cId="4269681522" sldId="293"/>
            <ac:picMk id="39" creationId="{1500ACAA-C6E5-4E8F-A5C3-C008F49909B6}"/>
          </ac:picMkLst>
        </pc:picChg>
        <pc:picChg chg="add mod">
          <ac:chgData name="Mandar Bapat" userId="89e1a179-1c8a-46e4-a1ed-05428341bc03" providerId="ADAL" clId="{1A72683F-C5E7-4136-A59B-1B0127ECCDB2}" dt="2020-11-29T18:01:56.391" v="6184" actId="1076"/>
          <ac:picMkLst>
            <pc:docMk/>
            <pc:sldMk cId="4269681522" sldId="293"/>
            <ac:picMk id="46" creationId="{12D17F4E-94E8-4058-9FDB-98446F1F745D}"/>
          </ac:picMkLst>
        </pc:picChg>
      </pc:sldChg>
      <pc:sldChg chg="addSp delSp modSp mod delDesignElem">
        <pc:chgData name="Mandar Bapat" userId="89e1a179-1c8a-46e4-a1ed-05428341bc03" providerId="ADAL" clId="{1A72683F-C5E7-4136-A59B-1B0127ECCDB2}" dt="2020-11-30T12:38:03.858" v="18900" actId="255"/>
        <pc:sldMkLst>
          <pc:docMk/>
          <pc:sldMk cId="2049548788" sldId="295"/>
        </pc:sldMkLst>
        <pc:spChg chg="mod">
          <ac:chgData name="Mandar Bapat" userId="89e1a179-1c8a-46e4-a1ed-05428341bc03" providerId="ADAL" clId="{1A72683F-C5E7-4136-A59B-1B0127ECCDB2}" dt="2020-11-29T15:15:43.393" v="5844" actId="26606"/>
          <ac:spMkLst>
            <pc:docMk/>
            <pc:sldMk cId="2049548788" sldId="295"/>
            <ac:spMk id="9" creationId="{84C4A923-0AC4-402F-8CF8-FE54AD352FC6}"/>
          </ac:spMkLst>
        </pc:spChg>
        <pc:spChg chg="add del mod">
          <ac:chgData name="Mandar Bapat" userId="89e1a179-1c8a-46e4-a1ed-05428341bc03" providerId="ADAL" clId="{1A72683F-C5E7-4136-A59B-1B0127ECCDB2}" dt="2020-11-29T15:04:46.619" v="5745"/>
          <ac:spMkLst>
            <pc:docMk/>
            <pc:sldMk cId="2049548788" sldId="295"/>
            <ac:spMk id="23" creationId="{6109556B-EAE9-4435-B409-0519F2CBDB14}"/>
          </ac:spMkLst>
        </pc:spChg>
        <pc:spChg chg="mod">
          <ac:chgData name="Mandar Bapat" userId="89e1a179-1c8a-46e4-a1ed-05428341bc03" providerId="ADAL" clId="{1A72683F-C5E7-4136-A59B-1B0127ECCDB2}" dt="2020-11-30T12:38:03.858" v="18900" actId="255"/>
          <ac:spMkLst>
            <pc:docMk/>
            <pc:sldMk cId="2049548788" sldId="295"/>
            <ac:spMk id="25" creationId="{0853398B-5486-47EC-BCC4-9B1ED493FB95}"/>
          </ac:spMkLst>
        </pc:spChg>
        <pc:spChg chg="add">
          <ac:chgData name="Mandar Bapat" userId="89e1a179-1c8a-46e4-a1ed-05428341bc03" providerId="ADAL" clId="{1A72683F-C5E7-4136-A59B-1B0127ECCDB2}" dt="2020-11-29T15:15:43.393" v="5844" actId="26606"/>
          <ac:spMkLst>
            <pc:docMk/>
            <pc:sldMk cId="2049548788" sldId="295"/>
            <ac:spMk id="27" creationId="{6109556B-EAE9-4435-B409-0519F2CBDB14}"/>
          </ac:spMkLst>
        </pc:spChg>
        <pc:spChg chg="add del">
          <ac:chgData name="Mandar Bapat" userId="89e1a179-1c8a-46e4-a1ed-05428341bc03" providerId="ADAL" clId="{1A72683F-C5E7-4136-A59B-1B0127ECCDB2}" dt="2020-11-29T15:07:17.394" v="5783" actId="26606"/>
          <ac:spMkLst>
            <pc:docMk/>
            <pc:sldMk cId="2049548788" sldId="295"/>
            <ac:spMk id="30" creationId="{4FAE1107-CEC3-4041-8BAA-CDB6F6759B35}"/>
          </ac:spMkLst>
        </pc:spChg>
        <pc:spChg chg="add del mod">
          <ac:chgData name="Mandar Bapat" userId="89e1a179-1c8a-46e4-a1ed-05428341bc03" providerId="ADAL" clId="{1A72683F-C5E7-4136-A59B-1B0127ECCDB2}" dt="2020-11-29T15:15:26.182" v="5834" actId="26606"/>
          <ac:spMkLst>
            <pc:docMk/>
            <pc:sldMk cId="2049548788" sldId="295"/>
            <ac:spMk id="34" creationId="{6109556B-EAE9-4435-B409-0519F2CBDB14}"/>
          </ac:spMkLst>
        </pc:spChg>
        <pc:spChg chg="add del">
          <ac:chgData name="Mandar Bapat" userId="89e1a179-1c8a-46e4-a1ed-05428341bc03" providerId="ADAL" clId="{1A72683F-C5E7-4136-A59B-1B0127ECCDB2}" dt="2020-11-29T15:09:30.696" v="5792" actId="26606"/>
          <ac:spMkLst>
            <pc:docMk/>
            <pc:sldMk cId="2049548788" sldId="295"/>
            <ac:spMk id="40" creationId="{6109556B-EAE9-4435-B409-0519F2CBDB14}"/>
          </ac:spMkLst>
        </pc:spChg>
        <pc:picChg chg="mod">
          <ac:chgData name="Mandar Bapat" userId="89e1a179-1c8a-46e4-a1ed-05428341bc03" providerId="ADAL" clId="{1A72683F-C5E7-4136-A59B-1B0127ECCDB2}" dt="2020-11-29T15:15:43.393" v="5844" actId="26606"/>
          <ac:picMkLst>
            <pc:docMk/>
            <pc:sldMk cId="2049548788" sldId="295"/>
            <ac:picMk id="12" creationId="{0B2106E1-E212-49B6-890A-68A828D70D15}"/>
          </ac:picMkLst>
        </pc:picChg>
        <pc:cxnChg chg="add del mod">
          <ac:chgData name="Mandar Bapat" userId="89e1a179-1c8a-46e4-a1ed-05428341bc03" providerId="ADAL" clId="{1A72683F-C5E7-4136-A59B-1B0127ECCDB2}" dt="2020-11-29T15:04:46.619" v="5745"/>
          <ac:cxnSpMkLst>
            <pc:docMk/>
            <pc:sldMk cId="2049548788" sldId="295"/>
            <ac:cxnSpMk id="24" creationId="{5814CCBE-423E-41B2-A9F3-82679F490EF4}"/>
          </ac:cxnSpMkLst>
        </pc:cxnChg>
        <pc:cxnChg chg="add">
          <ac:chgData name="Mandar Bapat" userId="89e1a179-1c8a-46e4-a1ed-05428341bc03" providerId="ADAL" clId="{1A72683F-C5E7-4136-A59B-1B0127ECCDB2}" dt="2020-11-29T15:15:43.393" v="5844" actId="26606"/>
          <ac:cxnSpMkLst>
            <pc:docMk/>
            <pc:sldMk cId="2049548788" sldId="295"/>
            <ac:cxnSpMk id="28" creationId="{5814CCBE-423E-41B2-A9F3-82679F490EF4}"/>
          </ac:cxnSpMkLst>
        </pc:cxnChg>
        <pc:cxnChg chg="add del">
          <ac:chgData name="Mandar Bapat" userId="89e1a179-1c8a-46e4-a1ed-05428341bc03" providerId="ADAL" clId="{1A72683F-C5E7-4136-A59B-1B0127ECCDB2}" dt="2020-11-29T15:07:17.394" v="5783" actId="26606"/>
          <ac:cxnSpMkLst>
            <pc:docMk/>
            <pc:sldMk cId="2049548788" sldId="295"/>
            <ac:cxnSpMk id="32" creationId="{1AEA88FB-F5DD-45CE-AAE1-7B33D0ABDD25}"/>
          </ac:cxnSpMkLst>
        </pc:cxnChg>
        <pc:cxnChg chg="add del mod">
          <ac:chgData name="Mandar Bapat" userId="89e1a179-1c8a-46e4-a1ed-05428341bc03" providerId="ADAL" clId="{1A72683F-C5E7-4136-A59B-1B0127ECCDB2}" dt="2020-11-29T15:15:26.182" v="5834" actId="26606"/>
          <ac:cxnSpMkLst>
            <pc:docMk/>
            <pc:sldMk cId="2049548788" sldId="295"/>
            <ac:cxnSpMk id="35" creationId="{5814CCBE-423E-41B2-A9F3-82679F490EF4}"/>
          </ac:cxnSpMkLst>
        </pc:cxnChg>
        <pc:cxnChg chg="add del">
          <ac:chgData name="Mandar Bapat" userId="89e1a179-1c8a-46e4-a1ed-05428341bc03" providerId="ADAL" clId="{1A72683F-C5E7-4136-A59B-1B0127ECCDB2}" dt="2020-11-29T15:09:30.696" v="5792" actId="26606"/>
          <ac:cxnSpMkLst>
            <pc:docMk/>
            <pc:sldMk cId="2049548788" sldId="295"/>
            <ac:cxnSpMk id="42" creationId="{5814CCBE-423E-41B2-A9F3-82679F490EF4}"/>
          </ac:cxnSpMkLst>
        </pc:cxnChg>
      </pc:sldChg>
      <pc:sldChg chg="modSp mod">
        <pc:chgData name="Mandar Bapat" userId="89e1a179-1c8a-46e4-a1ed-05428341bc03" providerId="ADAL" clId="{1A72683F-C5E7-4136-A59B-1B0127ECCDB2}" dt="2020-11-30T13:19:28.553" v="21162" actId="20577"/>
        <pc:sldMkLst>
          <pc:docMk/>
          <pc:sldMk cId="2353836195" sldId="296"/>
        </pc:sldMkLst>
        <pc:spChg chg="mod">
          <ac:chgData name="Mandar Bapat" userId="89e1a179-1c8a-46e4-a1ed-05428341bc03" providerId="ADAL" clId="{1A72683F-C5E7-4136-A59B-1B0127ECCDB2}" dt="2020-11-29T15:15:20.980" v="5828"/>
          <ac:spMkLst>
            <pc:docMk/>
            <pc:sldMk cId="2353836195" sldId="296"/>
            <ac:spMk id="2" creationId="{D2794EBB-FB4B-448C-863A-1EEDD3DA8CB4}"/>
          </ac:spMkLst>
        </pc:spChg>
        <pc:spChg chg="mod">
          <ac:chgData name="Mandar Bapat" userId="89e1a179-1c8a-46e4-a1ed-05428341bc03" providerId="ADAL" clId="{1A72683F-C5E7-4136-A59B-1B0127ECCDB2}" dt="2020-11-30T13:19:28.553" v="21162" actId="20577"/>
          <ac:spMkLst>
            <pc:docMk/>
            <pc:sldMk cId="2353836195" sldId="296"/>
            <ac:spMk id="5" creationId="{2910ED5C-DFA7-460C-A7A2-30AC1725B317}"/>
          </ac:spMkLst>
        </pc:spChg>
      </pc:sldChg>
      <pc:sldChg chg="addSp delSp modSp mod modTransition setBg setClrOvrMap delDesignElem">
        <pc:chgData name="Mandar Bapat" userId="89e1a179-1c8a-46e4-a1ed-05428341bc03" providerId="ADAL" clId="{1A72683F-C5E7-4136-A59B-1B0127ECCDB2}" dt="2020-11-30T12:39:28.563" v="18907" actId="255"/>
        <pc:sldMkLst>
          <pc:docMk/>
          <pc:sldMk cId="1769628229" sldId="297"/>
        </pc:sldMkLst>
        <pc:spChg chg="mod">
          <ac:chgData name="Mandar Bapat" userId="89e1a179-1c8a-46e4-a1ed-05428341bc03" providerId="ADAL" clId="{1A72683F-C5E7-4136-A59B-1B0127ECCDB2}" dt="2020-11-30T12:39:28.563" v="18907" actId="255"/>
          <ac:spMkLst>
            <pc:docMk/>
            <pc:sldMk cId="1769628229" sldId="297"/>
            <ac:spMk id="2" creationId="{E424F1F7-147F-4FC2-95C8-AEC1B310D87C}"/>
          </ac:spMkLst>
        </pc:spChg>
        <pc:spChg chg="add del mod">
          <ac:chgData name="Mandar Bapat" userId="89e1a179-1c8a-46e4-a1ed-05428341bc03" providerId="ADAL" clId="{1A72683F-C5E7-4136-A59B-1B0127ECCDB2}" dt="2020-11-30T11:50:29.775" v="18055" actId="20577"/>
          <ac:spMkLst>
            <pc:docMk/>
            <pc:sldMk cId="1769628229" sldId="297"/>
            <ac:spMk id="3" creationId="{35B1DB2A-117A-4CBC-A436-AAD1183D5F6E}"/>
          </ac:spMkLst>
        </pc:spChg>
        <pc:spChg chg="add del">
          <ac:chgData name="Mandar Bapat" userId="89e1a179-1c8a-46e4-a1ed-05428341bc03" providerId="ADAL" clId="{1A72683F-C5E7-4136-A59B-1B0127ECCDB2}" dt="2020-11-29T22:51:25.724" v="7460" actId="26606"/>
          <ac:spMkLst>
            <pc:docMk/>
            <pc:sldMk cId="1769628229" sldId="297"/>
            <ac:spMk id="6" creationId="{2AEFFFF2-9EB4-4B6C-B9F8-2BA3EF89A21C}"/>
          </ac:spMkLst>
        </pc:spChg>
        <pc:spChg chg="add del mod">
          <ac:chgData name="Mandar Bapat" userId="89e1a179-1c8a-46e4-a1ed-05428341bc03" providerId="ADAL" clId="{1A72683F-C5E7-4136-A59B-1B0127ECCDB2}" dt="2020-11-29T15:04:46.619" v="5745"/>
          <ac:spMkLst>
            <pc:docMk/>
            <pc:sldMk cId="1769628229" sldId="297"/>
            <ac:spMk id="8" creationId="{2AEFFFF2-9EB4-4B6C-B9F8-2BA3EF89A21C}"/>
          </ac:spMkLst>
        </pc:spChg>
        <pc:spChg chg="add del">
          <ac:chgData name="Mandar Bapat" userId="89e1a179-1c8a-46e4-a1ed-05428341bc03" providerId="ADAL" clId="{1A72683F-C5E7-4136-A59B-1B0127ECCDB2}" dt="2020-11-29T22:51:25.724" v="7460" actId="26606"/>
          <ac:spMkLst>
            <pc:docMk/>
            <pc:sldMk cId="1769628229" sldId="297"/>
            <ac:spMk id="9" creationId="{0D65299F-028F-4AFC-B46A-8DB33E20FE4A}"/>
          </ac:spMkLst>
        </pc:spChg>
        <pc:spChg chg="add del mod">
          <ac:chgData name="Mandar Bapat" userId="89e1a179-1c8a-46e4-a1ed-05428341bc03" providerId="ADAL" clId="{1A72683F-C5E7-4136-A59B-1B0127ECCDB2}" dt="2020-11-29T15:04:46.619" v="5745"/>
          <ac:spMkLst>
            <pc:docMk/>
            <pc:sldMk cId="1769628229" sldId="297"/>
            <ac:spMk id="10" creationId="{0D65299F-028F-4AFC-B46A-8DB33E20FE4A}"/>
          </ac:spMkLst>
        </pc:spChg>
        <pc:spChg chg="add del">
          <ac:chgData name="Mandar Bapat" userId="89e1a179-1c8a-46e4-a1ed-05428341bc03" providerId="ADAL" clId="{1A72683F-C5E7-4136-A59B-1B0127ECCDB2}" dt="2020-11-29T22:51:25.724" v="7460" actId="26606"/>
          <ac:spMkLst>
            <pc:docMk/>
            <pc:sldMk cId="1769628229" sldId="297"/>
            <ac:spMk id="11" creationId="{BAC87F6E-526A-49B5-995D-42DB656594C9}"/>
          </ac:spMkLst>
        </pc:spChg>
        <pc:spChg chg="add del mod">
          <ac:chgData name="Mandar Bapat" userId="89e1a179-1c8a-46e4-a1ed-05428341bc03" providerId="ADAL" clId="{1A72683F-C5E7-4136-A59B-1B0127ECCDB2}" dt="2020-11-29T15:04:46.619" v="5745"/>
          <ac:spMkLst>
            <pc:docMk/>
            <pc:sldMk cId="1769628229" sldId="297"/>
            <ac:spMk id="12" creationId="{BAC87F6E-526A-49B5-995D-42DB656594C9}"/>
          </ac:spMkLst>
        </pc:spChg>
        <pc:spChg chg="add del">
          <ac:chgData name="Mandar Bapat" userId="89e1a179-1c8a-46e4-a1ed-05428341bc03" providerId="ADAL" clId="{1A72683F-C5E7-4136-A59B-1B0127ECCDB2}" dt="2020-11-29T22:51:25.724" v="7460" actId="26606"/>
          <ac:spMkLst>
            <pc:docMk/>
            <pc:sldMk cId="1769628229" sldId="297"/>
            <ac:spMk id="16" creationId="{D2D2ED89-5AE9-4E9E-B74C-07803A862DB0}"/>
          </ac:spMkLst>
        </pc:spChg>
        <pc:graphicFrameChg chg="add del">
          <ac:chgData name="Mandar Bapat" userId="89e1a179-1c8a-46e4-a1ed-05428341bc03" providerId="ADAL" clId="{1A72683F-C5E7-4136-A59B-1B0127ECCDB2}" dt="2020-11-29T22:42:32.007" v="6944" actId="26606"/>
          <ac:graphicFrameMkLst>
            <pc:docMk/>
            <pc:sldMk cId="1769628229" sldId="297"/>
            <ac:graphicFrameMk id="5" creationId="{950A0985-1193-4E67-BA67-3B881FEA62F8}"/>
          </ac:graphicFrameMkLst>
        </pc:graphicFrameChg>
        <pc:graphicFrameChg chg="add del">
          <ac:chgData name="Mandar Bapat" userId="89e1a179-1c8a-46e4-a1ed-05428341bc03" providerId="ADAL" clId="{1A72683F-C5E7-4136-A59B-1B0127ECCDB2}" dt="2020-11-29T22:42:41.845" v="6946" actId="26606"/>
          <ac:graphicFrameMkLst>
            <pc:docMk/>
            <pc:sldMk cId="1769628229" sldId="297"/>
            <ac:graphicFrameMk id="7" creationId="{174E3A0A-2648-4771-988B-8A665DD20130}"/>
          </ac:graphicFrameMkLst>
        </pc:graphicFrameChg>
        <pc:picChg chg="add del mod ord">
          <ac:chgData name="Mandar Bapat" userId="89e1a179-1c8a-46e4-a1ed-05428341bc03" providerId="ADAL" clId="{1A72683F-C5E7-4136-A59B-1B0127ECCDB2}" dt="2020-11-30T12:32:05.113" v="18874" actId="478"/>
          <ac:picMkLst>
            <pc:docMk/>
            <pc:sldMk cId="1769628229" sldId="297"/>
            <ac:picMk id="5" creationId="{C9A9D1EA-BF54-4063-801F-FC005CEC03A2}"/>
          </ac:picMkLst>
        </pc:picChg>
      </pc:sldChg>
      <pc:sldChg chg="addSp delSp modSp new mod modTransition setBg setClrOvrMap delDesignElem">
        <pc:chgData name="Mandar Bapat" userId="89e1a179-1c8a-46e4-a1ed-05428341bc03" providerId="ADAL" clId="{1A72683F-C5E7-4136-A59B-1B0127ECCDB2}" dt="2020-11-30T12:41:00.216" v="18912" actId="255"/>
        <pc:sldMkLst>
          <pc:docMk/>
          <pc:sldMk cId="2026459088" sldId="298"/>
        </pc:sldMkLst>
        <pc:spChg chg="mod">
          <ac:chgData name="Mandar Bapat" userId="89e1a179-1c8a-46e4-a1ed-05428341bc03" providerId="ADAL" clId="{1A72683F-C5E7-4136-A59B-1B0127ECCDB2}" dt="2020-11-30T12:41:00.216" v="18912" actId="255"/>
          <ac:spMkLst>
            <pc:docMk/>
            <pc:sldMk cId="2026459088" sldId="298"/>
            <ac:spMk id="2" creationId="{65D52340-E74E-431D-BE34-D8C3A07E65B7}"/>
          </ac:spMkLst>
        </pc:spChg>
        <pc:spChg chg="mod">
          <ac:chgData name="Mandar Bapat" userId="89e1a179-1c8a-46e4-a1ed-05428341bc03" providerId="ADAL" clId="{1A72683F-C5E7-4136-A59B-1B0127ECCDB2}" dt="2020-11-30T12:29:33.609" v="18861" actId="14100"/>
          <ac:spMkLst>
            <pc:docMk/>
            <pc:sldMk cId="2026459088" sldId="298"/>
            <ac:spMk id="3" creationId="{F4554A09-D1EA-4220-B167-04A2E2E03964}"/>
          </ac:spMkLst>
        </pc:spChg>
        <pc:spChg chg="add del mod">
          <ac:chgData name="Mandar Bapat" userId="89e1a179-1c8a-46e4-a1ed-05428341bc03" providerId="ADAL" clId="{1A72683F-C5E7-4136-A59B-1B0127ECCDB2}" dt="2020-11-29T15:21:09.533" v="5859" actId="26606"/>
          <ac:spMkLst>
            <pc:docMk/>
            <pc:sldMk cId="2026459088" sldId="298"/>
            <ac:spMk id="5" creationId="{A43280A9-E265-46D1-8575-622906D204C9}"/>
          </ac:spMkLst>
        </pc:spChg>
        <pc:spChg chg="add del mod">
          <ac:chgData name="Mandar Bapat" userId="89e1a179-1c8a-46e4-a1ed-05428341bc03" providerId="ADAL" clId="{1A72683F-C5E7-4136-A59B-1B0127ECCDB2}" dt="2020-11-29T15:21:09.533" v="5859" actId="26606"/>
          <ac:spMkLst>
            <pc:docMk/>
            <pc:sldMk cId="2026459088" sldId="298"/>
            <ac:spMk id="6" creationId="{4DE20B70-4750-4280-B3AC-512C05EEF920}"/>
          </ac:spMkLst>
        </pc:spChg>
        <pc:spChg chg="add del mod">
          <ac:chgData name="Mandar Bapat" userId="89e1a179-1c8a-46e4-a1ed-05428341bc03" providerId="ADAL" clId="{1A72683F-C5E7-4136-A59B-1B0127ECCDB2}" dt="2020-11-29T15:21:09.533" v="5859" actId="26606"/>
          <ac:spMkLst>
            <pc:docMk/>
            <pc:sldMk cId="2026459088" sldId="298"/>
            <ac:spMk id="7" creationId="{98D95174-B5F2-424A-8183-654A5064D0B6}"/>
          </ac:spMkLst>
        </pc:spChg>
        <pc:spChg chg="add del">
          <ac:chgData name="Mandar Bapat" userId="89e1a179-1c8a-46e4-a1ed-05428341bc03" providerId="ADAL" clId="{1A72683F-C5E7-4136-A59B-1B0127ECCDB2}" dt="2020-11-29T11:34:16.231" v="1861" actId="26606"/>
          <ac:spMkLst>
            <pc:docMk/>
            <pc:sldMk cId="2026459088" sldId="298"/>
            <ac:spMk id="8" creationId="{70D4A79B-06B2-4FE7-9CF6-54D940A8FEA3}"/>
          </ac:spMkLst>
        </pc:spChg>
        <pc:spChg chg="add del">
          <ac:chgData name="Mandar Bapat" userId="89e1a179-1c8a-46e4-a1ed-05428341bc03" providerId="ADAL" clId="{1A72683F-C5E7-4136-A59B-1B0127ECCDB2}" dt="2020-11-29T15:27:04.158" v="6013" actId="26606"/>
          <ac:spMkLst>
            <pc:docMk/>
            <pc:sldMk cId="2026459088" sldId="298"/>
            <ac:spMk id="9" creationId="{A009E310-C7C2-4F23-B466-4417C8ED3B99}"/>
          </ac:spMkLst>
        </pc:spChg>
        <pc:spChg chg="add del">
          <ac:chgData name="Mandar Bapat" userId="89e1a179-1c8a-46e4-a1ed-05428341bc03" providerId="ADAL" clId="{1A72683F-C5E7-4136-A59B-1B0127ECCDB2}" dt="2020-11-29T11:34:16.231" v="1861" actId="26606"/>
          <ac:spMkLst>
            <pc:docMk/>
            <pc:sldMk cId="2026459088" sldId="298"/>
            <ac:spMk id="10" creationId="{4BBFA14D-8E4F-42D4-B5A0-9588A6A45452}"/>
          </ac:spMkLst>
        </pc:spChg>
        <pc:spChg chg="add del">
          <ac:chgData name="Mandar Bapat" userId="89e1a179-1c8a-46e4-a1ed-05428341bc03" providerId="ADAL" clId="{1A72683F-C5E7-4136-A59B-1B0127ECCDB2}" dt="2020-11-29T15:27:04.158" v="6013" actId="26606"/>
          <ac:spMkLst>
            <pc:docMk/>
            <pc:sldMk cId="2026459088" sldId="298"/>
            <ac:spMk id="11" creationId="{51A4F4A1-146B-4D29-852A-F60996679785}"/>
          </ac:spMkLst>
        </pc:spChg>
        <pc:spChg chg="add del">
          <ac:chgData name="Mandar Bapat" userId="89e1a179-1c8a-46e4-a1ed-05428341bc03" providerId="ADAL" clId="{1A72683F-C5E7-4136-A59B-1B0127ECCDB2}" dt="2020-11-29T15:27:04.158" v="6013" actId="26606"/>
          <ac:spMkLst>
            <pc:docMk/>
            <pc:sldMk cId="2026459088" sldId="298"/>
            <ac:spMk id="13" creationId="{A4C31FF5-F97E-4082-BFC5-A880DB9F3F00}"/>
          </ac:spMkLst>
        </pc:spChg>
        <pc:spChg chg="add del mod">
          <ac:chgData name="Mandar Bapat" userId="89e1a179-1c8a-46e4-a1ed-05428341bc03" providerId="ADAL" clId="{1A72683F-C5E7-4136-A59B-1B0127ECCDB2}" dt="2020-11-29T15:21:09.533" v="5859" actId="26606"/>
          <ac:spMkLst>
            <pc:docMk/>
            <pc:sldMk cId="2026459088" sldId="298"/>
            <ac:spMk id="14" creationId="{DD368A96-A16E-42CE-842C-9166E567BCC1}"/>
          </ac:spMkLst>
        </pc:spChg>
        <pc:spChg chg="add del">
          <ac:chgData name="Mandar Bapat" userId="89e1a179-1c8a-46e4-a1ed-05428341bc03" providerId="ADAL" clId="{1A72683F-C5E7-4136-A59B-1B0127ECCDB2}" dt="2020-11-29T15:27:04.158" v="6013" actId="26606"/>
          <ac:spMkLst>
            <pc:docMk/>
            <pc:sldMk cId="2026459088" sldId="298"/>
            <ac:spMk id="15" creationId="{6015B4CE-42DE-4E9B-B800-B5B8142E6FCB}"/>
          </ac:spMkLst>
        </pc:spChg>
        <pc:spChg chg="add del">
          <ac:chgData name="Mandar Bapat" userId="89e1a179-1c8a-46e4-a1ed-05428341bc03" providerId="ADAL" clId="{1A72683F-C5E7-4136-A59B-1B0127ECCDB2}" dt="2020-11-29T11:34:16.133" v="1860" actId="26606"/>
          <ac:spMkLst>
            <pc:docMk/>
            <pc:sldMk cId="2026459088" sldId="298"/>
            <ac:spMk id="17" creationId="{39E4C68A-A4A9-48A4-9FF2-D2896B1EA01F}"/>
          </ac:spMkLst>
        </pc:spChg>
        <pc:spChg chg="add del">
          <ac:chgData name="Mandar Bapat" userId="89e1a179-1c8a-46e4-a1ed-05428341bc03" providerId="ADAL" clId="{1A72683F-C5E7-4136-A59B-1B0127ECCDB2}" dt="2020-11-29T15:21:03.951" v="5854" actId="26606"/>
          <ac:spMkLst>
            <pc:docMk/>
            <pc:sldMk cId="2026459088" sldId="298"/>
            <ac:spMk id="18" creationId="{39E4C68A-A4A9-48A4-9FF2-D2896B1EA01F}"/>
          </ac:spMkLst>
        </pc:spChg>
        <pc:spChg chg="add del">
          <ac:chgData name="Mandar Bapat" userId="89e1a179-1c8a-46e4-a1ed-05428341bc03" providerId="ADAL" clId="{1A72683F-C5E7-4136-A59B-1B0127ECCDB2}" dt="2020-11-29T11:34:16.133" v="1860" actId="26606"/>
          <ac:spMkLst>
            <pc:docMk/>
            <pc:sldMk cId="2026459088" sldId="298"/>
            <ac:spMk id="19" creationId="{E2B9AEA5-52CB-49A6-AF8A-33502F291B91}"/>
          </ac:spMkLst>
        </pc:spChg>
        <pc:spChg chg="add del">
          <ac:chgData name="Mandar Bapat" userId="89e1a179-1c8a-46e4-a1ed-05428341bc03" providerId="ADAL" clId="{1A72683F-C5E7-4136-A59B-1B0127ECCDB2}" dt="2020-11-29T15:21:03.951" v="5854" actId="26606"/>
          <ac:spMkLst>
            <pc:docMk/>
            <pc:sldMk cId="2026459088" sldId="298"/>
            <ac:spMk id="20" creationId="{E2B9AEA5-52CB-49A6-AF8A-33502F291B91}"/>
          </ac:spMkLst>
        </pc:spChg>
        <pc:spChg chg="add del">
          <ac:chgData name="Mandar Bapat" userId="89e1a179-1c8a-46e4-a1ed-05428341bc03" providerId="ADAL" clId="{1A72683F-C5E7-4136-A59B-1B0127ECCDB2}" dt="2020-11-29T11:34:54.634" v="1868" actId="26606"/>
          <ac:spMkLst>
            <pc:docMk/>
            <pc:sldMk cId="2026459088" sldId="298"/>
            <ac:spMk id="21" creationId="{98D95174-B5F2-424A-8183-654A5064D0B6}"/>
          </ac:spMkLst>
        </pc:spChg>
        <pc:spChg chg="add del">
          <ac:chgData name="Mandar Bapat" userId="89e1a179-1c8a-46e4-a1ed-05428341bc03" providerId="ADAL" clId="{1A72683F-C5E7-4136-A59B-1B0127ECCDB2}" dt="2020-11-29T11:34:54.634" v="1868" actId="26606"/>
          <ac:spMkLst>
            <pc:docMk/>
            <pc:sldMk cId="2026459088" sldId="298"/>
            <ac:spMk id="22" creationId="{A43280A9-E265-46D1-8575-622906D204C9}"/>
          </ac:spMkLst>
        </pc:spChg>
        <pc:spChg chg="add del">
          <ac:chgData name="Mandar Bapat" userId="89e1a179-1c8a-46e4-a1ed-05428341bc03" providerId="ADAL" clId="{1A72683F-C5E7-4136-A59B-1B0127ECCDB2}" dt="2020-11-29T11:34:54.634" v="1868" actId="26606"/>
          <ac:spMkLst>
            <pc:docMk/>
            <pc:sldMk cId="2026459088" sldId="298"/>
            <ac:spMk id="23" creationId="{DD368A96-A16E-42CE-842C-9166E567BCC1}"/>
          </ac:spMkLst>
        </pc:spChg>
        <pc:spChg chg="add del">
          <ac:chgData name="Mandar Bapat" userId="89e1a179-1c8a-46e4-a1ed-05428341bc03" providerId="ADAL" clId="{1A72683F-C5E7-4136-A59B-1B0127ECCDB2}" dt="2020-11-29T11:34:54.634" v="1868" actId="26606"/>
          <ac:spMkLst>
            <pc:docMk/>
            <pc:sldMk cId="2026459088" sldId="298"/>
            <ac:spMk id="24" creationId="{4DE20B70-4750-4280-B3AC-512C05EEF920}"/>
          </ac:spMkLst>
        </pc:spChg>
        <pc:spChg chg="add del">
          <ac:chgData name="Mandar Bapat" userId="89e1a179-1c8a-46e4-a1ed-05428341bc03" providerId="ADAL" clId="{1A72683F-C5E7-4136-A59B-1B0127ECCDB2}" dt="2020-11-29T15:21:05.945" v="5856" actId="26606"/>
          <ac:spMkLst>
            <pc:docMk/>
            <pc:sldMk cId="2026459088" sldId="298"/>
            <ac:spMk id="26" creationId="{A43280A9-E265-46D1-8575-622906D204C9}"/>
          </ac:spMkLst>
        </pc:spChg>
        <pc:spChg chg="add del">
          <ac:chgData name="Mandar Bapat" userId="89e1a179-1c8a-46e4-a1ed-05428341bc03" providerId="ADAL" clId="{1A72683F-C5E7-4136-A59B-1B0127ECCDB2}" dt="2020-11-29T15:21:05.945" v="5856" actId="26606"/>
          <ac:spMkLst>
            <pc:docMk/>
            <pc:sldMk cId="2026459088" sldId="298"/>
            <ac:spMk id="28" creationId="{4DE20B70-4750-4280-B3AC-512C05EEF920}"/>
          </ac:spMkLst>
        </pc:spChg>
        <pc:spChg chg="add del">
          <ac:chgData name="Mandar Bapat" userId="89e1a179-1c8a-46e4-a1ed-05428341bc03" providerId="ADAL" clId="{1A72683F-C5E7-4136-A59B-1B0127ECCDB2}" dt="2020-11-29T11:34:54.581" v="1867" actId="26606"/>
          <ac:spMkLst>
            <pc:docMk/>
            <pc:sldMk cId="2026459088" sldId="298"/>
            <ac:spMk id="30" creationId="{F9B8E572-2CE6-4185-BC38-989024BC010D}"/>
          </ac:spMkLst>
        </pc:spChg>
        <pc:spChg chg="add del">
          <ac:chgData name="Mandar Bapat" userId="89e1a179-1c8a-46e4-a1ed-05428341bc03" providerId="ADAL" clId="{1A72683F-C5E7-4136-A59B-1B0127ECCDB2}" dt="2020-11-29T11:34:42.880" v="1865" actId="26606"/>
          <ac:spMkLst>
            <pc:docMk/>
            <pc:sldMk cId="2026459088" sldId="298"/>
            <ac:spMk id="31" creationId="{B32DC26D-8B9B-4CC1-B3CC-D3EA0FB162CD}"/>
          </ac:spMkLst>
        </pc:spChg>
        <pc:spChg chg="add del mod">
          <ac:chgData name="Mandar Bapat" userId="89e1a179-1c8a-46e4-a1ed-05428341bc03" providerId="ADAL" clId="{1A72683F-C5E7-4136-A59B-1B0127ECCDB2}" dt="2020-11-29T15:04:46.619" v="5745"/>
          <ac:spMkLst>
            <pc:docMk/>
            <pc:sldMk cId="2026459088" sldId="298"/>
            <ac:spMk id="34" creationId="{98D95174-B5F2-424A-8183-654A5064D0B6}"/>
          </ac:spMkLst>
        </pc:spChg>
        <pc:spChg chg="add del mod">
          <ac:chgData name="Mandar Bapat" userId="89e1a179-1c8a-46e4-a1ed-05428341bc03" providerId="ADAL" clId="{1A72683F-C5E7-4136-A59B-1B0127ECCDB2}" dt="2020-11-29T15:04:46.619" v="5745"/>
          <ac:spMkLst>
            <pc:docMk/>
            <pc:sldMk cId="2026459088" sldId="298"/>
            <ac:spMk id="35" creationId="{A43280A9-E265-46D1-8575-622906D204C9}"/>
          </ac:spMkLst>
        </pc:spChg>
        <pc:spChg chg="add del mod">
          <ac:chgData name="Mandar Bapat" userId="89e1a179-1c8a-46e4-a1ed-05428341bc03" providerId="ADAL" clId="{1A72683F-C5E7-4136-A59B-1B0127ECCDB2}" dt="2020-11-29T15:04:46.619" v="5745"/>
          <ac:spMkLst>
            <pc:docMk/>
            <pc:sldMk cId="2026459088" sldId="298"/>
            <ac:spMk id="36" creationId="{DD368A96-A16E-42CE-842C-9166E567BCC1}"/>
          </ac:spMkLst>
        </pc:spChg>
        <pc:spChg chg="add del mod">
          <ac:chgData name="Mandar Bapat" userId="89e1a179-1c8a-46e4-a1ed-05428341bc03" providerId="ADAL" clId="{1A72683F-C5E7-4136-A59B-1B0127ECCDB2}" dt="2020-11-29T15:04:46.619" v="5745"/>
          <ac:spMkLst>
            <pc:docMk/>
            <pc:sldMk cId="2026459088" sldId="298"/>
            <ac:spMk id="37" creationId="{4DE20B70-4750-4280-B3AC-512C05EEF920}"/>
          </ac:spMkLst>
        </pc:spChg>
        <pc:spChg chg="add del">
          <ac:chgData name="Mandar Bapat" userId="89e1a179-1c8a-46e4-a1ed-05428341bc03" providerId="ADAL" clId="{1A72683F-C5E7-4136-A59B-1B0127ECCDB2}" dt="2020-11-29T15:21:05.945" v="5856" actId="26606"/>
          <ac:spMkLst>
            <pc:docMk/>
            <pc:sldMk cId="2026459088" sldId="298"/>
            <ac:spMk id="39" creationId="{98D95174-B5F2-424A-8183-654A5064D0B6}"/>
          </ac:spMkLst>
        </pc:spChg>
        <pc:spChg chg="add del">
          <ac:chgData name="Mandar Bapat" userId="89e1a179-1c8a-46e4-a1ed-05428341bc03" providerId="ADAL" clId="{1A72683F-C5E7-4136-A59B-1B0127ECCDB2}" dt="2020-11-29T15:21:05.945" v="5856" actId="26606"/>
          <ac:spMkLst>
            <pc:docMk/>
            <pc:sldMk cId="2026459088" sldId="298"/>
            <ac:spMk id="40" creationId="{DD368A96-A16E-42CE-842C-9166E567BCC1}"/>
          </ac:spMkLst>
        </pc:spChg>
        <pc:spChg chg="add del">
          <ac:chgData name="Mandar Bapat" userId="89e1a179-1c8a-46e4-a1ed-05428341bc03" providerId="ADAL" clId="{1A72683F-C5E7-4136-A59B-1B0127ECCDB2}" dt="2020-11-29T15:27:11.334" v="6015" actId="26606"/>
          <ac:spMkLst>
            <pc:docMk/>
            <pc:sldMk cId="2026459088" sldId="298"/>
            <ac:spMk id="41" creationId="{3E25BDA2-3F4D-4B38-90E7-989465ECDDCF}"/>
          </ac:spMkLst>
        </pc:spChg>
        <pc:spChg chg="add del">
          <ac:chgData name="Mandar Bapat" userId="89e1a179-1c8a-46e4-a1ed-05428341bc03" providerId="ADAL" clId="{1A72683F-C5E7-4136-A59B-1B0127ECCDB2}" dt="2020-11-29T15:21:09.483" v="5858" actId="26606"/>
          <ac:spMkLst>
            <pc:docMk/>
            <pc:sldMk cId="2026459088" sldId="298"/>
            <ac:spMk id="42" creationId="{6109556B-EAE9-4435-B409-0519F2CBDB14}"/>
          </ac:spMkLst>
        </pc:spChg>
        <pc:spChg chg="add del">
          <ac:chgData name="Mandar Bapat" userId="89e1a179-1c8a-46e4-a1ed-05428341bc03" providerId="ADAL" clId="{1A72683F-C5E7-4136-A59B-1B0127ECCDB2}" dt="2020-11-29T15:27:11.334" v="6015" actId="26606"/>
          <ac:spMkLst>
            <pc:docMk/>
            <pc:sldMk cId="2026459088" sldId="298"/>
            <ac:spMk id="45" creationId="{F65EEA05-AD42-442F-B6C6-CB9FC289426E}"/>
          </ac:spMkLst>
        </pc:spChg>
        <pc:spChg chg="add del">
          <ac:chgData name="Mandar Bapat" userId="89e1a179-1c8a-46e4-a1ed-05428341bc03" providerId="ADAL" clId="{1A72683F-C5E7-4136-A59B-1B0127ECCDB2}" dt="2020-11-29T15:24:23.582" v="5883" actId="26606"/>
          <ac:spMkLst>
            <pc:docMk/>
            <pc:sldMk cId="2026459088" sldId="298"/>
            <ac:spMk id="46" creationId="{A43280A9-E265-46D1-8575-622906D204C9}"/>
          </ac:spMkLst>
        </pc:spChg>
        <pc:spChg chg="add del">
          <ac:chgData name="Mandar Bapat" userId="89e1a179-1c8a-46e4-a1ed-05428341bc03" providerId="ADAL" clId="{1A72683F-C5E7-4136-A59B-1B0127ECCDB2}" dt="2020-11-29T15:24:23.582" v="5883" actId="26606"/>
          <ac:spMkLst>
            <pc:docMk/>
            <pc:sldMk cId="2026459088" sldId="298"/>
            <ac:spMk id="47" creationId="{4DE20B70-4750-4280-B3AC-512C05EEF920}"/>
          </ac:spMkLst>
        </pc:spChg>
        <pc:spChg chg="add del">
          <ac:chgData name="Mandar Bapat" userId="89e1a179-1c8a-46e4-a1ed-05428341bc03" providerId="ADAL" clId="{1A72683F-C5E7-4136-A59B-1B0127ECCDB2}" dt="2020-11-29T15:24:23.582" v="5883" actId="26606"/>
          <ac:spMkLst>
            <pc:docMk/>
            <pc:sldMk cId="2026459088" sldId="298"/>
            <ac:spMk id="48" creationId="{98D95174-B5F2-424A-8183-654A5064D0B6}"/>
          </ac:spMkLst>
        </pc:spChg>
        <pc:spChg chg="add del">
          <ac:chgData name="Mandar Bapat" userId="89e1a179-1c8a-46e4-a1ed-05428341bc03" providerId="ADAL" clId="{1A72683F-C5E7-4136-A59B-1B0127ECCDB2}" dt="2020-11-29T15:24:23.582" v="5883" actId="26606"/>
          <ac:spMkLst>
            <pc:docMk/>
            <pc:sldMk cId="2026459088" sldId="298"/>
            <ac:spMk id="49" creationId="{DD368A96-A16E-42CE-842C-9166E567BCC1}"/>
          </ac:spMkLst>
        </pc:spChg>
        <pc:spChg chg="add del">
          <ac:chgData name="Mandar Bapat" userId="89e1a179-1c8a-46e4-a1ed-05428341bc03" providerId="ADAL" clId="{1A72683F-C5E7-4136-A59B-1B0127ECCDB2}" dt="2020-11-29T15:27:11.334" v="6015" actId="26606"/>
          <ac:spMkLst>
            <pc:docMk/>
            <pc:sldMk cId="2026459088" sldId="298"/>
            <ac:spMk id="51" creationId="{BC96869A-A70D-42F7-876F-605CB1718F20}"/>
          </ac:spMkLst>
        </pc:spChg>
        <pc:spChg chg="add del">
          <ac:chgData name="Mandar Bapat" userId="89e1a179-1c8a-46e4-a1ed-05428341bc03" providerId="ADAL" clId="{1A72683F-C5E7-4136-A59B-1B0127ECCDB2}" dt="2020-11-29T15:27:11.334" v="6015" actId="26606"/>
          <ac:spMkLst>
            <pc:docMk/>
            <pc:sldMk cId="2026459088" sldId="298"/>
            <ac:spMk id="53" creationId="{6CD407CC-EF5C-486F-9A14-7F681F986D17}"/>
          </ac:spMkLst>
        </pc:spChg>
        <pc:spChg chg="add del">
          <ac:chgData name="Mandar Bapat" userId="89e1a179-1c8a-46e4-a1ed-05428341bc03" providerId="ADAL" clId="{1A72683F-C5E7-4136-A59B-1B0127ECCDB2}" dt="2020-11-29T15:25:08.416" v="5895" actId="26606"/>
          <ac:spMkLst>
            <pc:docMk/>
            <pc:sldMk cId="2026459088" sldId="298"/>
            <ac:spMk id="55" creationId="{A43280A9-E265-46D1-8575-622906D204C9}"/>
          </ac:spMkLst>
        </pc:spChg>
        <pc:spChg chg="add del">
          <ac:chgData name="Mandar Bapat" userId="89e1a179-1c8a-46e4-a1ed-05428341bc03" providerId="ADAL" clId="{1A72683F-C5E7-4136-A59B-1B0127ECCDB2}" dt="2020-11-29T15:24:23.493" v="5882" actId="26606"/>
          <ac:spMkLst>
            <pc:docMk/>
            <pc:sldMk cId="2026459088" sldId="298"/>
            <ac:spMk id="56" creationId="{6109556B-EAE9-4435-B409-0519F2CBDB14}"/>
          </ac:spMkLst>
        </pc:spChg>
        <pc:spChg chg="add del">
          <ac:chgData name="Mandar Bapat" userId="89e1a179-1c8a-46e4-a1ed-05428341bc03" providerId="ADAL" clId="{1A72683F-C5E7-4136-A59B-1B0127ECCDB2}" dt="2020-11-29T15:25:08.416" v="5895" actId="26606"/>
          <ac:spMkLst>
            <pc:docMk/>
            <pc:sldMk cId="2026459088" sldId="298"/>
            <ac:spMk id="57" creationId="{4DE20B70-4750-4280-B3AC-512C05EEF920}"/>
          </ac:spMkLst>
        </pc:spChg>
        <pc:spChg chg="add del">
          <ac:chgData name="Mandar Bapat" userId="89e1a179-1c8a-46e4-a1ed-05428341bc03" providerId="ADAL" clId="{1A72683F-C5E7-4136-A59B-1B0127ECCDB2}" dt="2020-11-29T15:25:08.416" v="5895" actId="26606"/>
          <ac:spMkLst>
            <pc:docMk/>
            <pc:sldMk cId="2026459088" sldId="298"/>
            <ac:spMk id="59" creationId="{98D95174-B5F2-424A-8183-654A5064D0B6}"/>
          </ac:spMkLst>
        </pc:spChg>
        <pc:spChg chg="add del">
          <ac:chgData name="Mandar Bapat" userId="89e1a179-1c8a-46e4-a1ed-05428341bc03" providerId="ADAL" clId="{1A72683F-C5E7-4136-A59B-1B0127ECCDB2}" dt="2020-11-29T15:27:19.794" v="6017" actId="26606"/>
          <ac:spMkLst>
            <pc:docMk/>
            <pc:sldMk cId="2026459088" sldId="298"/>
            <ac:spMk id="60" creationId="{70120F84-A866-4D9F-8B1C-9120A013D654}"/>
          </ac:spMkLst>
        </pc:spChg>
        <pc:spChg chg="add del">
          <ac:chgData name="Mandar Bapat" userId="89e1a179-1c8a-46e4-a1ed-05428341bc03" providerId="ADAL" clId="{1A72683F-C5E7-4136-A59B-1B0127ECCDB2}" dt="2020-11-29T15:25:08.416" v="5895" actId="26606"/>
          <ac:spMkLst>
            <pc:docMk/>
            <pc:sldMk cId="2026459088" sldId="298"/>
            <ac:spMk id="61" creationId="{DD368A96-A16E-42CE-842C-9166E567BCC1}"/>
          </ac:spMkLst>
        </pc:spChg>
        <pc:spChg chg="add del">
          <ac:chgData name="Mandar Bapat" userId="89e1a179-1c8a-46e4-a1ed-05428341bc03" providerId="ADAL" clId="{1A72683F-C5E7-4136-A59B-1B0127ECCDB2}" dt="2020-11-29T15:27:19.794" v="6017" actId="26606"/>
          <ac:spMkLst>
            <pc:docMk/>
            <pc:sldMk cId="2026459088" sldId="298"/>
            <ac:spMk id="62" creationId="{252FEFEF-6AC0-46B6-AC09-11FC56196FA4}"/>
          </ac:spMkLst>
        </pc:spChg>
        <pc:spChg chg="add del">
          <ac:chgData name="Mandar Bapat" userId="89e1a179-1c8a-46e4-a1ed-05428341bc03" providerId="ADAL" clId="{1A72683F-C5E7-4136-A59B-1B0127ECCDB2}" dt="2020-11-30T12:29:04.053" v="18857" actId="26606"/>
          <ac:spMkLst>
            <pc:docMk/>
            <pc:sldMk cId="2026459088" sldId="298"/>
            <ac:spMk id="64" creationId="{CD000060-D06D-4A48-BD8E-978966CCA797}"/>
          </ac:spMkLst>
        </pc:spChg>
        <pc:spChg chg="add del">
          <ac:chgData name="Mandar Bapat" userId="89e1a179-1c8a-46e4-a1ed-05428341bc03" providerId="ADAL" clId="{1A72683F-C5E7-4136-A59B-1B0127ECCDB2}" dt="2020-11-30T12:29:04.053" v="18857" actId="26606"/>
          <ac:spMkLst>
            <pc:docMk/>
            <pc:sldMk cId="2026459088" sldId="298"/>
            <ac:spMk id="65" creationId="{DE4E5113-B3D0-40F8-9F39-B2C2BF92AE31}"/>
          </ac:spMkLst>
        </pc:spChg>
        <pc:spChg chg="add del">
          <ac:chgData name="Mandar Bapat" userId="89e1a179-1c8a-46e4-a1ed-05428341bc03" providerId="ADAL" clId="{1A72683F-C5E7-4136-A59B-1B0127ECCDB2}" dt="2020-11-29T15:25:42.871" v="5897"/>
          <ac:spMkLst>
            <pc:docMk/>
            <pc:sldMk cId="2026459088" sldId="298"/>
            <ac:spMk id="68" creationId="{A43280A9-E265-46D1-8575-622906D204C9}"/>
          </ac:spMkLst>
        </pc:spChg>
        <pc:spChg chg="add del">
          <ac:chgData name="Mandar Bapat" userId="89e1a179-1c8a-46e4-a1ed-05428341bc03" providerId="ADAL" clId="{1A72683F-C5E7-4136-A59B-1B0127ECCDB2}" dt="2020-11-30T12:29:22.324" v="18859" actId="26606"/>
          <ac:spMkLst>
            <pc:docMk/>
            <pc:sldMk cId="2026459088" sldId="298"/>
            <ac:spMk id="69" creationId="{A009E310-C7C2-4F23-B466-4417C8ED3B99}"/>
          </ac:spMkLst>
        </pc:spChg>
        <pc:spChg chg="add del">
          <ac:chgData name="Mandar Bapat" userId="89e1a179-1c8a-46e4-a1ed-05428341bc03" providerId="ADAL" clId="{1A72683F-C5E7-4136-A59B-1B0127ECCDB2}" dt="2020-11-29T15:25:42.871" v="5897"/>
          <ac:spMkLst>
            <pc:docMk/>
            <pc:sldMk cId="2026459088" sldId="298"/>
            <ac:spMk id="70" creationId="{4DE20B70-4750-4280-B3AC-512C05EEF920}"/>
          </ac:spMkLst>
        </pc:spChg>
        <pc:spChg chg="add del">
          <ac:chgData name="Mandar Bapat" userId="89e1a179-1c8a-46e4-a1ed-05428341bc03" providerId="ADAL" clId="{1A72683F-C5E7-4136-A59B-1B0127ECCDB2}" dt="2020-11-30T12:29:22.324" v="18859" actId="26606"/>
          <ac:spMkLst>
            <pc:docMk/>
            <pc:sldMk cId="2026459088" sldId="298"/>
            <ac:spMk id="71" creationId="{51A4F4A1-146B-4D29-852A-F60996679785}"/>
          </ac:spMkLst>
        </pc:spChg>
        <pc:spChg chg="add del">
          <ac:chgData name="Mandar Bapat" userId="89e1a179-1c8a-46e4-a1ed-05428341bc03" providerId="ADAL" clId="{1A72683F-C5E7-4136-A59B-1B0127ECCDB2}" dt="2020-11-29T15:25:42.871" v="5897"/>
          <ac:spMkLst>
            <pc:docMk/>
            <pc:sldMk cId="2026459088" sldId="298"/>
            <ac:spMk id="72" creationId="{98D95174-B5F2-424A-8183-654A5064D0B6}"/>
          </ac:spMkLst>
        </pc:spChg>
        <pc:spChg chg="add del">
          <ac:chgData name="Mandar Bapat" userId="89e1a179-1c8a-46e4-a1ed-05428341bc03" providerId="ADAL" clId="{1A72683F-C5E7-4136-A59B-1B0127ECCDB2}" dt="2020-11-30T12:29:22.324" v="18859" actId="26606"/>
          <ac:spMkLst>
            <pc:docMk/>
            <pc:sldMk cId="2026459088" sldId="298"/>
            <ac:spMk id="73" creationId="{A4C31FF5-F97E-4082-BFC5-A880DB9F3F00}"/>
          </ac:spMkLst>
        </pc:spChg>
        <pc:spChg chg="add del">
          <ac:chgData name="Mandar Bapat" userId="89e1a179-1c8a-46e4-a1ed-05428341bc03" providerId="ADAL" clId="{1A72683F-C5E7-4136-A59B-1B0127ECCDB2}" dt="2020-11-29T15:25:42.871" v="5897"/>
          <ac:spMkLst>
            <pc:docMk/>
            <pc:sldMk cId="2026459088" sldId="298"/>
            <ac:spMk id="74" creationId="{DD368A96-A16E-42CE-842C-9166E567BCC1}"/>
          </ac:spMkLst>
        </pc:spChg>
        <pc:spChg chg="add del">
          <ac:chgData name="Mandar Bapat" userId="89e1a179-1c8a-46e4-a1ed-05428341bc03" providerId="ADAL" clId="{1A72683F-C5E7-4136-A59B-1B0127ECCDB2}" dt="2020-11-30T12:29:22.324" v="18859" actId="26606"/>
          <ac:spMkLst>
            <pc:docMk/>
            <pc:sldMk cId="2026459088" sldId="298"/>
            <ac:spMk id="75" creationId="{6015B4CE-42DE-4E9B-B800-B5B8142E6FCB}"/>
          </ac:spMkLst>
        </pc:spChg>
        <pc:picChg chg="add del">
          <ac:chgData name="Mandar Bapat" userId="89e1a179-1c8a-46e4-a1ed-05428341bc03" providerId="ADAL" clId="{1A72683F-C5E7-4136-A59B-1B0127ECCDB2}" dt="2020-11-29T11:34:42.880" v="1865" actId="26606"/>
          <ac:picMkLst>
            <pc:docMk/>
            <pc:sldMk cId="2026459088" sldId="298"/>
            <ac:picMk id="27" creationId="{75D95820-D88C-43E4-A948-41C934B8D5D4}"/>
          </ac:picMkLst>
        </pc:picChg>
        <pc:picChg chg="add del">
          <ac:chgData name="Mandar Bapat" userId="89e1a179-1c8a-46e4-a1ed-05428341bc03" providerId="ADAL" clId="{1A72683F-C5E7-4136-A59B-1B0127ECCDB2}" dt="2020-11-29T15:21:09.483" v="5858" actId="26606"/>
          <ac:picMkLst>
            <pc:docMk/>
            <pc:sldMk cId="2026459088" sldId="298"/>
            <ac:picMk id="44" creationId="{F30E0DDE-A262-4AB5-9656-684A367E2C27}"/>
          </ac:picMkLst>
        </pc:picChg>
        <pc:picChg chg="add del">
          <ac:chgData name="Mandar Bapat" userId="89e1a179-1c8a-46e4-a1ed-05428341bc03" providerId="ADAL" clId="{1A72683F-C5E7-4136-A59B-1B0127ECCDB2}" dt="2020-11-29T15:24:23.493" v="5882" actId="26606"/>
          <ac:picMkLst>
            <pc:docMk/>
            <pc:sldMk cId="2026459088" sldId="298"/>
            <ac:picMk id="52" creationId="{FAAEB93C-AB72-4B18-A48C-34AC3B9DC13B}"/>
          </ac:picMkLst>
        </pc:picChg>
        <pc:picChg chg="add del">
          <ac:chgData name="Mandar Bapat" userId="89e1a179-1c8a-46e4-a1ed-05428341bc03" providerId="ADAL" clId="{1A72683F-C5E7-4136-A59B-1B0127ECCDB2}" dt="2020-11-30T12:29:04.053" v="18857" actId="26606"/>
          <ac:picMkLst>
            <pc:docMk/>
            <pc:sldMk cId="2026459088" sldId="298"/>
            <ac:picMk id="66" creationId="{3D91F68E-2ABA-4F24-8B40-D8C8D828E523}"/>
          </ac:picMkLst>
        </pc:picChg>
        <pc:cxnChg chg="add del">
          <ac:chgData name="Mandar Bapat" userId="89e1a179-1c8a-46e4-a1ed-05428341bc03" providerId="ADAL" clId="{1A72683F-C5E7-4136-A59B-1B0127ECCDB2}" dt="2020-11-29T11:34:16.231" v="1861" actId="26606"/>
          <ac:cxnSpMkLst>
            <pc:docMk/>
            <pc:sldMk cId="2026459088" sldId="298"/>
            <ac:cxnSpMk id="12" creationId="{610B2B88-1A1B-486B-9366-918FE2E71D41}"/>
          </ac:cxnSpMkLst>
        </pc:cxnChg>
        <pc:cxnChg chg="add del mod">
          <ac:chgData name="Mandar Bapat" userId="89e1a179-1c8a-46e4-a1ed-05428341bc03" providerId="ADAL" clId="{1A72683F-C5E7-4136-A59B-1B0127ECCDB2}" dt="2020-11-29T15:21:09.533" v="5859" actId="26606"/>
          <ac:cxnSpMkLst>
            <pc:docMk/>
            <pc:sldMk cId="2026459088" sldId="298"/>
            <ac:cxnSpMk id="16" creationId="{E350D170-418B-4A22-8B98-15EF799FD957}"/>
          </ac:cxnSpMkLst>
        </pc:cxnChg>
        <pc:cxnChg chg="add del">
          <ac:chgData name="Mandar Bapat" userId="89e1a179-1c8a-46e4-a1ed-05428341bc03" providerId="ADAL" clId="{1A72683F-C5E7-4136-A59B-1B0127ECCDB2}" dt="2020-11-29T11:34:54.634" v="1868" actId="26606"/>
          <ac:cxnSpMkLst>
            <pc:docMk/>
            <pc:sldMk cId="2026459088" sldId="298"/>
            <ac:cxnSpMk id="25" creationId="{E350D170-418B-4A22-8B98-15EF799FD957}"/>
          </ac:cxnSpMkLst>
        </pc:cxnChg>
        <pc:cxnChg chg="add del">
          <ac:chgData name="Mandar Bapat" userId="89e1a179-1c8a-46e4-a1ed-05428341bc03" providerId="ADAL" clId="{1A72683F-C5E7-4136-A59B-1B0127ECCDB2}" dt="2020-11-29T15:21:05.945" v="5856" actId="26606"/>
          <ac:cxnSpMkLst>
            <pc:docMk/>
            <pc:sldMk cId="2026459088" sldId="298"/>
            <ac:cxnSpMk id="29" creationId="{E350D170-418B-4A22-8B98-15EF799FD957}"/>
          </ac:cxnSpMkLst>
        </pc:cxnChg>
        <pc:cxnChg chg="add del">
          <ac:chgData name="Mandar Bapat" userId="89e1a179-1c8a-46e4-a1ed-05428341bc03" providerId="ADAL" clId="{1A72683F-C5E7-4136-A59B-1B0127ECCDB2}" dt="2020-11-29T11:34:54.581" v="1867" actId="26606"/>
          <ac:cxnSpMkLst>
            <pc:docMk/>
            <pc:sldMk cId="2026459088" sldId="298"/>
            <ac:cxnSpMk id="32" creationId="{75415567-45D9-4FB5-B020-6FAD77889407}"/>
          </ac:cxnSpMkLst>
        </pc:cxnChg>
        <pc:cxnChg chg="add del">
          <ac:chgData name="Mandar Bapat" userId="89e1a179-1c8a-46e4-a1ed-05428341bc03" providerId="ADAL" clId="{1A72683F-C5E7-4136-A59B-1B0127ECCDB2}" dt="2020-11-29T11:34:42.880" v="1865" actId="26606"/>
          <ac:cxnSpMkLst>
            <pc:docMk/>
            <pc:sldMk cId="2026459088" sldId="298"/>
            <ac:cxnSpMk id="33" creationId="{FBB7ADC3-53A0-44F2-914A-78CADAF33411}"/>
          </ac:cxnSpMkLst>
        </pc:cxnChg>
        <pc:cxnChg chg="add del mod">
          <ac:chgData name="Mandar Bapat" userId="89e1a179-1c8a-46e4-a1ed-05428341bc03" providerId="ADAL" clId="{1A72683F-C5E7-4136-A59B-1B0127ECCDB2}" dt="2020-11-29T15:04:46.619" v="5745"/>
          <ac:cxnSpMkLst>
            <pc:docMk/>
            <pc:sldMk cId="2026459088" sldId="298"/>
            <ac:cxnSpMk id="38" creationId="{E350D170-418B-4A22-8B98-15EF799FD957}"/>
          </ac:cxnSpMkLst>
        </pc:cxnChg>
        <pc:cxnChg chg="add del">
          <ac:chgData name="Mandar Bapat" userId="89e1a179-1c8a-46e4-a1ed-05428341bc03" providerId="ADAL" clId="{1A72683F-C5E7-4136-A59B-1B0127ECCDB2}" dt="2020-11-29T15:21:09.483" v="5858" actId="26606"/>
          <ac:cxnSpMkLst>
            <pc:docMk/>
            <pc:sldMk cId="2026459088" sldId="298"/>
            <ac:cxnSpMk id="43" creationId="{5814CCBE-423E-41B2-A9F3-82679F490EF4}"/>
          </ac:cxnSpMkLst>
        </pc:cxnChg>
        <pc:cxnChg chg="add del">
          <ac:chgData name="Mandar Bapat" userId="89e1a179-1c8a-46e4-a1ed-05428341bc03" providerId="ADAL" clId="{1A72683F-C5E7-4136-A59B-1B0127ECCDB2}" dt="2020-11-29T15:24:23.582" v="5883" actId="26606"/>
          <ac:cxnSpMkLst>
            <pc:docMk/>
            <pc:sldMk cId="2026459088" sldId="298"/>
            <ac:cxnSpMk id="50" creationId="{E350D170-418B-4A22-8B98-15EF799FD957}"/>
          </ac:cxnSpMkLst>
        </pc:cxnChg>
        <pc:cxnChg chg="add del">
          <ac:chgData name="Mandar Bapat" userId="89e1a179-1c8a-46e4-a1ed-05428341bc03" providerId="ADAL" clId="{1A72683F-C5E7-4136-A59B-1B0127ECCDB2}" dt="2020-11-29T15:27:11.334" v="6015" actId="26606"/>
          <ac:cxnSpMkLst>
            <pc:docMk/>
            <pc:sldMk cId="2026459088" sldId="298"/>
            <ac:cxnSpMk id="54" creationId="{0DD76B5F-5BAA-48C6-9065-9AEF15D30B4E}"/>
          </ac:cxnSpMkLst>
        </pc:cxnChg>
        <pc:cxnChg chg="add del">
          <ac:chgData name="Mandar Bapat" userId="89e1a179-1c8a-46e4-a1ed-05428341bc03" providerId="ADAL" clId="{1A72683F-C5E7-4136-A59B-1B0127ECCDB2}" dt="2020-11-29T15:24:23.493" v="5882" actId="26606"/>
          <ac:cxnSpMkLst>
            <pc:docMk/>
            <pc:sldMk cId="2026459088" sldId="298"/>
            <ac:cxnSpMk id="58" creationId="{5814CCBE-423E-41B2-A9F3-82679F490EF4}"/>
          </ac:cxnSpMkLst>
        </pc:cxnChg>
        <pc:cxnChg chg="add del">
          <ac:chgData name="Mandar Bapat" userId="89e1a179-1c8a-46e4-a1ed-05428341bc03" providerId="ADAL" clId="{1A72683F-C5E7-4136-A59B-1B0127ECCDB2}" dt="2020-11-29T15:25:08.416" v="5895" actId="26606"/>
          <ac:cxnSpMkLst>
            <pc:docMk/>
            <pc:sldMk cId="2026459088" sldId="298"/>
            <ac:cxnSpMk id="63" creationId="{E350D170-418B-4A22-8B98-15EF799FD957}"/>
          </ac:cxnSpMkLst>
        </pc:cxnChg>
        <pc:cxnChg chg="add del">
          <ac:chgData name="Mandar Bapat" userId="89e1a179-1c8a-46e4-a1ed-05428341bc03" providerId="ADAL" clId="{1A72683F-C5E7-4136-A59B-1B0127ECCDB2}" dt="2020-11-29T15:25:42.871" v="5897"/>
          <ac:cxnSpMkLst>
            <pc:docMk/>
            <pc:sldMk cId="2026459088" sldId="298"/>
            <ac:cxnSpMk id="76" creationId="{E350D170-418B-4A22-8B98-15EF799FD957}"/>
          </ac:cxnSpMkLst>
        </pc:cxnChg>
      </pc:sldChg>
      <pc:sldChg chg="addSp modSp new del mod setBg">
        <pc:chgData name="Mandar Bapat" userId="89e1a179-1c8a-46e4-a1ed-05428341bc03" providerId="ADAL" clId="{1A72683F-C5E7-4136-A59B-1B0127ECCDB2}" dt="2020-11-29T09:52:57.711" v="135" actId="47"/>
        <pc:sldMkLst>
          <pc:docMk/>
          <pc:sldMk cId="3439239353" sldId="298"/>
        </pc:sldMkLst>
        <pc:spChg chg="mod">
          <ac:chgData name="Mandar Bapat" userId="89e1a179-1c8a-46e4-a1ed-05428341bc03" providerId="ADAL" clId="{1A72683F-C5E7-4136-A59B-1B0127ECCDB2}" dt="2020-11-29T06:27:15.054" v="125" actId="26606"/>
          <ac:spMkLst>
            <pc:docMk/>
            <pc:sldMk cId="3439239353" sldId="298"/>
            <ac:spMk id="2" creationId="{AD1E25DE-032F-4CB3-8378-2E7946EDA544}"/>
          </ac:spMkLst>
        </pc:spChg>
        <pc:spChg chg="mod">
          <ac:chgData name="Mandar Bapat" userId="89e1a179-1c8a-46e4-a1ed-05428341bc03" providerId="ADAL" clId="{1A72683F-C5E7-4136-A59B-1B0127ECCDB2}" dt="2020-11-29T06:27:15.054" v="125" actId="26606"/>
          <ac:spMkLst>
            <pc:docMk/>
            <pc:sldMk cId="3439239353" sldId="298"/>
            <ac:spMk id="3" creationId="{143856CD-A3D3-4082-8F01-516A3FB46B29}"/>
          </ac:spMkLst>
        </pc:spChg>
        <pc:spChg chg="add">
          <ac:chgData name="Mandar Bapat" userId="89e1a179-1c8a-46e4-a1ed-05428341bc03" providerId="ADAL" clId="{1A72683F-C5E7-4136-A59B-1B0127ECCDB2}" dt="2020-11-29T06:27:15.054" v="125" actId="26606"/>
          <ac:spMkLst>
            <pc:docMk/>
            <pc:sldMk cId="3439239353" sldId="298"/>
            <ac:spMk id="9" creationId="{1BB56EB9-078F-4952-AC1F-149C7A0AE4D5}"/>
          </ac:spMkLst>
        </pc:spChg>
        <pc:spChg chg="add">
          <ac:chgData name="Mandar Bapat" userId="89e1a179-1c8a-46e4-a1ed-05428341bc03" providerId="ADAL" clId="{1A72683F-C5E7-4136-A59B-1B0127ECCDB2}" dt="2020-11-29T06:27:15.054" v="125" actId="26606"/>
          <ac:spMkLst>
            <pc:docMk/>
            <pc:sldMk cId="3439239353" sldId="298"/>
            <ac:spMk id="11" creationId="{7B42427A-0A1F-4A55-8705-D9179F1E0CFB}"/>
          </ac:spMkLst>
        </pc:spChg>
        <pc:picChg chg="add">
          <ac:chgData name="Mandar Bapat" userId="89e1a179-1c8a-46e4-a1ed-05428341bc03" providerId="ADAL" clId="{1A72683F-C5E7-4136-A59B-1B0127ECCDB2}" dt="2020-11-29T06:27:15.054" v="125" actId="26606"/>
          <ac:picMkLst>
            <pc:docMk/>
            <pc:sldMk cId="3439239353" sldId="298"/>
            <ac:picMk id="5" creationId="{30F156C3-5F19-4E05-AC25-5CCD744FEF0E}"/>
          </ac:picMkLst>
        </pc:picChg>
      </pc:sldChg>
      <pc:sldChg chg="addSp delSp modSp new mod modTransition setBg modClrScheme chgLayout">
        <pc:chgData name="Mandar Bapat" userId="89e1a179-1c8a-46e4-a1ed-05428341bc03" providerId="ADAL" clId="{1A72683F-C5E7-4136-A59B-1B0127ECCDB2}" dt="2020-11-30T12:41:28.085" v="18915" actId="255"/>
        <pc:sldMkLst>
          <pc:docMk/>
          <pc:sldMk cId="448105509" sldId="299"/>
        </pc:sldMkLst>
        <pc:spChg chg="del mod ord">
          <ac:chgData name="Mandar Bapat" userId="89e1a179-1c8a-46e4-a1ed-05428341bc03" providerId="ADAL" clId="{1A72683F-C5E7-4136-A59B-1B0127ECCDB2}" dt="2020-11-30T05:56:55.827" v="8678" actId="700"/>
          <ac:spMkLst>
            <pc:docMk/>
            <pc:sldMk cId="448105509" sldId="299"/>
            <ac:spMk id="2" creationId="{A6E31C39-E815-4B4D-ABCB-9C1BC4D4806C}"/>
          </ac:spMkLst>
        </pc:spChg>
        <pc:spChg chg="del mod ord">
          <ac:chgData name="Mandar Bapat" userId="89e1a179-1c8a-46e4-a1ed-05428341bc03" providerId="ADAL" clId="{1A72683F-C5E7-4136-A59B-1B0127ECCDB2}" dt="2020-11-30T05:56:55.827" v="8678" actId="700"/>
          <ac:spMkLst>
            <pc:docMk/>
            <pc:sldMk cId="448105509" sldId="299"/>
            <ac:spMk id="3" creationId="{D80956CA-9357-43C6-A3FA-2F553B6C3FB9}"/>
          </ac:spMkLst>
        </pc:spChg>
        <pc:spChg chg="add mod ord">
          <ac:chgData name="Mandar Bapat" userId="89e1a179-1c8a-46e4-a1ed-05428341bc03" providerId="ADAL" clId="{1A72683F-C5E7-4136-A59B-1B0127ECCDB2}" dt="2020-11-30T12:41:28.085" v="18915" actId="255"/>
          <ac:spMkLst>
            <pc:docMk/>
            <pc:sldMk cId="448105509" sldId="299"/>
            <ac:spMk id="4" creationId="{ACC8BA2B-132D-4713-84F6-316CB0265170}"/>
          </ac:spMkLst>
        </pc:spChg>
        <pc:spChg chg="add del mod ord">
          <ac:chgData name="Mandar Bapat" userId="89e1a179-1c8a-46e4-a1ed-05428341bc03" providerId="ADAL" clId="{1A72683F-C5E7-4136-A59B-1B0127ECCDB2}" dt="2020-11-30T06:16:49.681" v="9037" actId="931"/>
          <ac:spMkLst>
            <pc:docMk/>
            <pc:sldMk cId="448105509" sldId="299"/>
            <ac:spMk id="5" creationId="{71CDFBD7-4BA5-42BB-97B7-7D880D23A38B}"/>
          </ac:spMkLst>
        </pc:spChg>
        <pc:spChg chg="add del mod ord">
          <ac:chgData name="Mandar Bapat" userId="89e1a179-1c8a-46e4-a1ed-05428341bc03" providerId="ADAL" clId="{1A72683F-C5E7-4136-A59B-1B0127ECCDB2}" dt="2020-11-30T06:20:38.958" v="9273" actId="26606"/>
          <ac:spMkLst>
            <pc:docMk/>
            <pc:sldMk cId="448105509" sldId="299"/>
            <ac:spMk id="6" creationId="{2BFA147C-EA49-4A91-95A5-8872DF9141EB}"/>
          </ac:spMkLst>
        </pc:spChg>
        <pc:spChg chg="add del">
          <ac:chgData name="Mandar Bapat" userId="89e1a179-1c8a-46e4-a1ed-05428341bc03" providerId="ADAL" clId="{1A72683F-C5E7-4136-A59B-1B0127ECCDB2}" dt="2020-11-30T06:16:55.634" v="9041" actId="26606"/>
          <ac:spMkLst>
            <pc:docMk/>
            <pc:sldMk cId="448105509" sldId="299"/>
            <ac:spMk id="13" creationId="{1660E788-AFA9-4A1B-9991-6AA74632A15B}"/>
          </ac:spMkLst>
        </pc:spChg>
        <pc:spChg chg="add del">
          <ac:chgData name="Mandar Bapat" userId="89e1a179-1c8a-46e4-a1ed-05428341bc03" providerId="ADAL" clId="{1A72683F-C5E7-4136-A59B-1B0127ECCDB2}" dt="2020-11-30T06:16:55.634" v="9041" actId="26606"/>
          <ac:spMkLst>
            <pc:docMk/>
            <pc:sldMk cId="448105509" sldId="299"/>
            <ac:spMk id="15" creationId="{867D4867-5BA7-4462-B2F6-A23F4A622AA7}"/>
          </ac:spMkLst>
        </pc:spChg>
        <pc:spChg chg="add del">
          <ac:chgData name="Mandar Bapat" userId="89e1a179-1c8a-46e4-a1ed-05428341bc03" providerId="ADAL" clId="{1A72683F-C5E7-4136-A59B-1B0127ECCDB2}" dt="2020-11-30T06:20:38.958" v="9273" actId="26606"/>
          <ac:spMkLst>
            <pc:docMk/>
            <pc:sldMk cId="448105509" sldId="299"/>
            <ac:spMk id="17" creationId="{930BC020-BDBF-49EB-9898-BAB5BF559317}"/>
          </ac:spMkLst>
        </pc:spChg>
        <pc:spChg chg="add del">
          <ac:chgData name="Mandar Bapat" userId="89e1a179-1c8a-46e4-a1ed-05428341bc03" providerId="ADAL" clId="{1A72683F-C5E7-4136-A59B-1B0127ECCDB2}" dt="2020-11-30T06:20:38.958" v="9273" actId="26606"/>
          <ac:spMkLst>
            <pc:docMk/>
            <pc:sldMk cId="448105509" sldId="299"/>
            <ac:spMk id="18" creationId="{64950C64-5D81-40F1-9601-8BA0D63BAE74}"/>
          </ac:spMkLst>
        </pc:spChg>
        <pc:graphicFrameChg chg="add del">
          <ac:chgData name="Mandar Bapat" userId="89e1a179-1c8a-46e4-a1ed-05428341bc03" providerId="ADAL" clId="{1A72683F-C5E7-4136-A59B-1B0127ECCDB2}" dt="2020-11-30T06:20:38.958" v="9273" actId="26606"/>
          <ac:graphicFrameMkLst>
            <pc:docMk/>
            <pc:sldMk cId="448105509" sldId="299"/>
            <ac:graphicFrameMk id="20" creationId="{DDE94AD3-542A-45AA-96EF-4A73698ADC76}"/>
          </ac:graphicFrameMkLst>
        </pc:graphicFrameChg>
        <pc:picChg chg="add mod ord">
          <ac:chgData name="Mandar Bapat" userId="89e1a179-1c8a-46e4-a1ed-05428341bc03" providerId="ADAL" clId="{1A72683F-C5E7-4136-A59B-1B0127ECCDB2}" dt="2020-11-30T06:16:55.650" v="9042" actId="26606"/>
          <ac:picMkLst>
            <pc:docMk/>
            <pc:sldMk cId="448105509" sldId="299"/>
            <ac:picMk id="8" creationId="{86795A18-76A4-4772-96BA-08A4A8EAD641}"/>
          </ac:picMkLst>
        </pc:picChg>
      </pc:sldChg>
      <pc:sldChg chg="addSp delSp modSp new mod setBg modClrScheme delAnim modAnim delDesignElem chgLayout">
        <pc:chgData name="Mandar Bapat" userId="89e1a179-1c8a-46e4-a1ed-05428341bc03" providerId="ADAL" clId="{1A72683F-C5E7-4136-A59B-1B0127ECCDB2}" dt="2020-11-30T09:35:02.986" v="15671"/>
        <pc:sldMkLst>
          <pc:docMk/>
          <pc:sldMk cId="1397505213" sldId="300"/>
        </pc:sldMkLst>
        <pc:spChg chg="del">
          <ac:chgData name="Mandar Bapat" userId="89e1a179-1c8a-46e4-a1ed-05428341bc03" providerId="ADAL" clId="{1A72683F-C5E7-4136-A59B-1B0127ECCDB2}" dt="2020-11-29T11:39:28.763" v="2035" actId="478"/>
          <ac:spMkLst>
            <pc:docMk/>
            <pc:sldMk cId="1397505213" sldId="300"/>
            <ac:spMk id="2" creationId="{794EBAC7-E4C1-4EDF-9F16-7CAB08F52FE2}"/>
          </ac:spMkLst>
        </pc:spChg>
        <pc:spChg chg="mod ord">
          <ac:chgData name="Mandar Bapat" userId="89e1a179-1c8a-46e4-a1ed-05428341bc03" providerId="ADAL" clId="{1A72683F-C5E7-4136-A59B-1B0127ECCDB2}" dt="2020-11-30T06:48:06.409" v="10523" actId="120"/>
          <ac:spMkLst>
            <pc:docMk/>
            <pc:sldMk cId="1397505213" sldId="300"/>
            <ac:spMk id="3" creationId="{5C0DFEB0-FFC8-4083-BB6B-04D0C5F0803C}"/>
          </ac:spMkLst>
        </pc:spChg>
        <pc:spChg chg="add del mod">
          <ac:chgData name="Mandar Bapat" userId="89e1a179-1c8a-46e4-a1ed-05428341bc03" providerId="ADAL" clId="{1A72683F-C5E7-4136-A59B-1B0127ECCDB2}" dt="2020-11-29T12:18:18.665" v="2686"/>
          <ac:spMkLst>
            <pc:docMk/>
            <pc:sldMk cId="1397505213" sldId="300"/>
            <ac:spMk id="4" creationId="{DD0672ED-8EE2-4A7B-B05C-04C82A974800}"/>
          </ac:spMkLst>
        </pc:spChg>
        <pc:spChg chg="add del mod">
          <ac:chgData name="Mandar Bapat" userId="89e1a179-1c8a-46e4-a1ed-05428341bc03" providerId="ADAL" clId="{1A72683F-C5E7-4136-A59B-1B0127ECCDB2}" dt="2020-11-29T12:18:22.686" v="2687" actId="478"/>
          <ac:spMkLst>
            <pc:docMk/>
            <pc:sldMk cId="1397505213" sldId="300"/>
            <ac:spMk id="5" creationId="{DD253CE5-FF5F-4C28-A608-8CF8CD128CAF}"/>
          </ac:spMkLst>
        </pc:spChg>
        <pc:spChg chg="add del mod ord">
          <ac:chgData name="Mandar Bapat" userId="89e1a179-1c8a-46e4-a1ed-05428341bc03" providerId="ADAL" clId="{1A72683F-C5E7-4136-A59B-1B0127ECCDB2}" dt="2020-11-29T15:22:23.506" v="5868" actId="700"/>
          <ac:spMkLst>
            <pc:docMk/>
            <pc:sldMk cId="1397505213" sldId="300"/>
            <ac:spMk id="7" creationId="{F15C4ED9-1F60-439B-B6D4-559E1F6D0E3D}"/>
          </ac:spMkLst>
        </pc:spChg>
        <pc:spChg chg="add del">
          <ac:chgData name="Mandar Bapat" userId="89e1a179-1c8a-46e4-a1ed-05428341bc03" providerId="ADAL" clId="{1A72683F-C5E7-4136-A59B-1B0127ECCDB2}" dt="2020-11-29T12:18:18.665" v="2686"/>
          <ac:spMkLst>
            <pc:docMk/>
            <pc:sldMk cId="1397505213" sldId="300"/>
            <ac:spMk id="8" creationId="{9B38859A-4AD9-4310-926C-1C615668CCA2}"/>
          </ac:spMkLst>
        </pc:spChg>
        <pc:spChg chg="add del mod">
          <ac:chgData name="Mandar Bapat" userId="89e1a179-1c8a-46e4-a1ed-05428341bc03" providerId="ADAL" clId="{1A72683F-C5E7-4136-A59B-1B0127ECCDB2}" dt="2020-11-30T09:35:02.986" v="15671"/>
          <ac:spMkLst>
            <pc:docMk/>
            <pc:sldMk cId="1397505213" sldId="300"/>
            <ac:spMk id="9" creationId="{8303E62F-257C-43A0-BEF7-E0DECD856D26}"/>
          </ac:spMkLst>
        </pc:spChg>
        <pc:spChg chg="add del">
          <ac:chgData name="Mandar Bapat" userId="89e1a179-1c8a-46e4-a1ed-05428341bc03" providerId="ADAL" clId="{1A72683F-C5E7-4136-A59B-1B0127ECCDB2}" dt="2020-11-29T12:18:18.665" v="2686"/>
          <ac:spMkLst>
            <pc:docMk/>
            <pc:sldMk cId="1397505213" sldId="300"/>
            <ac:spMk id="10" creationId="{EFA2AC96-1E47-421C-A03F-F98E354EB4E6}"/>
          </ac:spMkLst>
        </pc:spChg>
        <pc:spChg chg="add del mod ord">
          <ac:chgData name="Mandar Bapat" userId="89e1a179-1c8a-46e4-a1ed-05428341bc03" providerId="ADAL" clId="{1A72683F-C5E7-4136-A59B-1B0127ECCDB2}" dt="2020-11-29T15:22:23.506" v="5868" actId="700"/>
          <ac:spMkLst>
            <pc:docMk/>
            <pc:sldMk cId="1397505213" sldId="300"/>
            <ac:spMk id="11" creationId="{02508479-5FFB-48FA-9D64-B31F4A290FD7}"/>
          </ac:spMkLst>
        </pc:spChg>
        <pc:spChg chg="add del mod ord">
          <ac:chgData name="Mandar Bapat" userId="89e1a179-1c8a-46e4-a1ed-05428341bc03" providerId="ADAL" clId="{1A72683F-C5E7-4136-A59B-1B0127ECCDB2}" dt="2020-11-29T15:22:23.506" v="5868" actId="700"/>
          <ac:spMkLst>
            <pc:docMk/>
            <pc:sldMk cId="1397505213" sldId="300"/>
            <ac:spMk id="12" creationId="{7EDD10E7-0726-47D5-AA5E-F610BB637FED}"/>
          </ac:spMkLst>
        </pc:spChg>
        <pc:spChg chg="add del mod ord">
          <ac:chgData name="Mandar Bapat" userId="89e1a179-1c8a-46e4-a1ed-05428341bc03" providerId="ADAL" clId="{1A72683F-C5E7-4136-A59B-1B0127ECCDB2}" dt="2020-11-29T15:22:23.506" v="5868" actId="700"/>
          <ac:spMkLst>
            <pc:docMk/>
            <pc:sldMk cId="1397505213" sldId="300"/>
            <ac:spMk id="13" creationId="{92592717-E0EB-42AC-A6D3-FFA9DF31AD67}"/>
          </ac:spMkLst>
        </pc:spChg>
        <pc:spChg chg="add del mod ord">
          <ac:chgData name="Mandar Bapat" userId="89e1a179-1c8a-46e4-a1ed-05428341bc03" providerId="ADAL" clId="{1A72683F-C5E7-4136-A59B-1B0127ECCDB2}" dt="2020-11-29T15:22:23.506" v="5868" actId="700"/>
          <ac:spMkLst>
            <pc:docMk/>
            <pc:sldMk cId="1397505213" sldId="300"/>
            <ac:spMk id="14" creationId="{ADA1757A-68DD-49B5-9257-AD69F4CAC1CD}"/>
          </ac:spMkLst>
        </pc:spChg>
        <pc:spChg chg="add del mod ord">
          <ac:chgData name="Mandar Bapat" userId="89e1a179-1c8a-46e4-a1ed-05428341bc03" providerId="ADAL" clId="{1A72683F-C5E7-4136-A59B-1B0127ECCDB2}" dt="2020-11-29T15:22:23.506" v="5868" actId="700"/>
          <ac:spMkLst>
            <pc:docMk/>
            <pc:sldMk cId="1397505213" sldId="300"/>
            <ac:spMk id="15" creationId="{C26C7810-AD5B-4A63-96AA-89072C3C2564}"/>
          </ac:spMkLst>
        </pc:spChg>
        <pc:spChg chg="add del mod ord">
          <ac:chgData name="Mandar Bapat" userId="89e1a179-1c8a-46e4-a1ed-05428341bc03" providerId="ADAL" clId="{1A72683F-C5E7-4136-A59B-1B0127ECCDB2}" dt="2020-11-29T15:22:23.506" v="5868" actId="700"/>
          <ac:spMkLst>
            <pc:docMk/>
            <pc:sldMk cId="1397505213" sldId="300"/>
            <ac:spMk id="16" creationId="{E85D9740-4CDF-4D77-953F-BBE351CA9985}"/>
          </ac:spMkLst>
        </pc:spChg>
        <pc:spChg chg="add del mod ord">
          <ac:chgData name="Mandar Bapat" userId="89e1a179-1c8a-46e4-a1ed-05428341bc03" providerId="ADAL" clId="{1A72683F-C5E7-4136-A59B-1B0127ECCDB2}" dt="2020-11-29T15:22:23.506" v="5868" actId="700"/>
          <ac:spMkLst>
            <pc:docMk/>
            <pc:sldMk cId="1397505213" sldId="300"/>
            <ac:spMk id="17" creationId="{7DA23452-4758-4A7E-8584-E9C3929AA6BA}"/>
          </ac:spMkLst>
        </pc:spChg>
        <pc:spChg chg="add del mod ord">
          <ac:chgData name="Mandar Bapat" userId="89e1a179-1c8a-46e4-a1ed-05428341bc03" providerId="ADAL" clId="{1A72683F-C5E7-4136-A59B-1B0127ECCDB2}" dt="2020-11-29T15:22:23.506" v="5868" actId="700"/>
          <ac:spMkLst>
            <pc:docMk/>
            <pc:sldMk cId="1397505213" sldId="300"/>
            <ac:spMk id="18" creationId="{A8A17ABF-FECB-4B3E-B5EB-07FCA159FBDF}"/>
          </ac:spMkLst>
        </pc:spChg>
        <pc:picChg chg="add mod">
          <ac:chgData name="Mandar Bapat" userId="89e1a179-1c8a-46e4-a1ed-05428341bc03" providerId="ADAL" clId="{1A72683F-C5E7-4136-A59B-1B0127ECCDB2}" dt="2020-11-29T15:21:50.958" v="5862" actId="1076"/>
          <ac:picMkLst>
            <pc:docMk/>
            <pc:sldMk cId="1397505213" sldId="300"/>
            <ac:picMk id="6" creationId="{B300BFBA-7FEF-4CEA-B77D-95A440E3A1B0}"/>
          </ac:picMkLst>
        </pc:picChg>
        <pc:picChg chg="add del mod">
          <ac:chgData name="Mandar Bapat" userId="89e1a179-1c8a-46e4-a1ed-05428341bc03" providerId="ADAL" clId="{1A72683F-C5E7-4136-A59B-1B0127ECCDB2}" dt="2020-11-29T17:51:58.970" v="6081" actId="478"/>
          <ac:picMkLst>
            <pc:docMk/>
            <pc:sldMk cId="1397505213" sldId="300"/>
            <ac:picMk id="20" creationId="{B000B84D-5FA2-42C5-AD29-184A3B373700}"/>
          </ac:picMkLst>
        </pc:picChg>
        <pc:picChg chg="add del mod">
          <ac:chgData name="Mandar Bapat" userId="89e1a179-1c8a-46e4-a1ed-05428341bc03" providerId="ADAL" clId="{1A72683F-C5E7-4136-A59B-1B0127ECCDB2}" dt="2020-11-29T17:51:58.970" v="6081" actId="478"/>
          <ac:picMkLst>
            <pc:docMk/>
            <pc:sldMk cId="1397505213" sldId="300"/>
            <ac:picMk id="22" creationId="{62B1467B-8519-4097-934B-41F5ED15E364}"/>
          </ac:picMkLst>
        </pc:picChg>
        <pc:picChg chg="add del mod">
          <ac:chgData name="Mandar Bapat" userId="89e1a179-1c8a-46e4-a1ed-05428341bc03" providerId="ADAL" clId="{1A72683F-C5E7-4136-A59B-1B0127ECCDB2}" dt="2020-11-29T17:55:49.845" v="6102" actId="478"/>
          <ac:picMkLst>
            <pc:docMk/>
            <pc:sldMk cId="1397505213" sldId="300"/>
            <ac:picMk id="24" creationId="{DBDEE5B2-EE26-49C8-951D-CAE5224E64A3}"/>
          </ac:picMkLst>
        </pc:picChg>
      </pc:sldChg>
      <pc:sldChg chg="addSp delSp modSp new mod modTransition setBg modClrScheme delDesignElem chgLayout">
        <pc:chgData name="Mandar Bapat" userId="89e1a179-1c8a-46e4-a1ed-05428341bc03" providerId="ADAL" clId="{1A72683F-C5E7-4136-A59B-1B0127ECCDB2}" dt="2020-11-30T12:40:52.272" v="18911" actId="255"/>
        <pc:sldMkLst>
          <pc:docMk/>
          <pc:sldMk cId="720298072" sldId="301"/>
        </pc:sldMkLst>
        <pc:spChg chg="del">
          <ac:chgData name="Mandar Bapat" userId="89e1a179-1c8a-46e4-a1ed-05428341bc03" providerId="ADAL" clId="{1A72683F-C5E7-4136-A59B-1B0127ECCDB2}" dt="2020-11-29T13:21:06.886" v="3359" actId="478"/>
          <ac:spMkLst>
            <pc:docMk/>
            <pc:sldMk cId="720298072" sldId="301"/>
            <ac:spMk id="2" creationId="{BFBB52B7-5A7B-4041-B50C-C3CED11E2B55}"/>
          </ac:spMkLst>
        </pc:spChg>
        <pc:spChg chg="del">
          <ac:chgData name="Mandar Bapat" userId="89e1a179-1c8a-46e4-a1ed-05428341bc03" providerId="ADAL" clId="{1A72683F-C5E7-4136-A59B-1B0127ECCDB2}" dt="2020-11-29T13:22:37.467" v="3360" actId="931"/>
          <ac:spMkLst>
            <pc:docMk/>
            <pc:sldMk cId="720298072" sldId="301"/>
            <ac:spMk id="3" creationId="{EF1FC8F3-A047-4089-9501-C00E4499C9D5}"/>
          </ac:spMkLst>
        </pc:spChg>
        <pc:spChg chg="add mod ord">
          <ac:chgData name="Mandar Bapat" userId="89e1a179-1c8a-46e4-a1ed-05428341bc03" providerId="ADAL" clId="{1A72683F-C5E7-4136-A59B-1B0127ECCDB2}" dt="2020-11-30T12:40:52.272" v="18911" actId="255"/>
          <ac:spMkLst>
            <pc:docMk/>
            <pc:sldMk cId="720298072" sldId="301"/>
            <ac:spMk id="4" creationId="{ED7D56B9-1CAD-47F7-89DD-6215277C0284}"/>
          </ac:spMkLst>
        </pc:spChg>
        <pc:spChg chg="add del mod ord">
          <ac:chgData name="Mandar Bapat" userId="89e1a179-1c8a-46e4-a1ed-05428341bc03" providerId="ADAL" clId="{1A72683F-C5E7-4136-A59B-1B0127ECCDB2}" dt="2020-11-30T11:55:22.864" v="18068" actId="26606"/>
          <ac:spMkLst>
            <pc:docMk/>
            <pc:sldMk cId="720298072" sldId="301"/>
            <ac:spMk id="5" creationId="{1121C748-6670-427A-9B16-B49F673822F7}"/>
          </ac:spMkLst>
        </pc:spChg>
        <pc:spChg chg="add mod ord">
          <ac:chgData name="Mandar Bapat" userId="89e1a179-1c8a-46e4-a1ed-05428341bc03" providerId="ADAL" clId="{1A72683F-C5E7-4136-A59B-1B0127ECCDB2}" dt="2020-11-30T12:03:22.387" v="18490" actId="313"/>
          <ac:spMkLst>
            <pc:docMk/>
            <pc:sldMk cId="720298072" sldId="301"/>
            <ac:spMk id="6" creationId="{51B57029-3527-4FF4-807D-9F2DCE717F3D}"/>
          </ac:spMkLst>
        </pc:spChg>
        <pc:spChg chg="add">
          <ac:chgData name="Mandar Bapat" userId="89e1a179-1c8a-46e4-a1ed-05428341bc03" providerId="ADAL" clId="{1A72683F-C5E7-4136-A59B-1B0127ECCDB2}" dt="2020-11-30T11:56:44.246" v="18071" actId="26606"/>
          <ac:spMkLst>
            <pc:docMk/>
            <pc:sldMk cId="720298072" sldId="301"/>
            <ac:spMk id="8" creationId="{4A079BE1-ED93-4445-AD4A-0D67109702E7}"/>
          </ac:spMkLst>
        </pc:spChg>
        <pc:spChg chg="add del mod">
          <ac:chgData name="Mandar Bapat" userId="89e1a179-1c8a-46e4-a1ed-05428341bc03" providerId="ADAL" clId="{1A72683F-C5E7-4136-A59B-1B0127ECCDB2}" dt="2020-11-29T13:24:13.548" v="3367" actId="931"/>
          <ac:spMkLst>
            <pc:docMk/>
            <pc:sldMk cId="720298072" sldId="301"/>
            <ac:spMk id="9" creationId="{2708A884-BBD0-483D-A46B-576D97EE14CC}"/>
          </ac:spMkLst>
        </pc:spChg>
        <pc:spChg chg="add del">
          <ac:chgData name="Mandar Bapat" userId="89e1a179-1c8a-46e4-a1ed-05428341bc03" providerId="ADAL" clId="{1A72683F-C5E7-4136-A59B-1B0127ECCDB2}" dt="2020-11-30T11:56:30.236" v="18070"/>
          <ac:spMkLst>
            <pc:docMk/>
            <pc:sldMk cId="720298072" sldId="301"/>
            <ac:spMk id="11" creationId="{FF10F2A3-17E2-43F4-9483-468E43A60C68}"/>
          </ac:spMkLst>
        </pc:spChg>
        <pc:spChg chg="add del">
          <ac:chgData name="Mandar Bapat" userId="89e1a179-1c8a-46e4-a1ed-05428341bc03" providerId="ADAL" clId="{1A72683F-C5E7-4136-A59B-1B0127ECCDB2}" dt="2020-11-29T13:24:15.399" v="3370" actId="26606"/>
          <ac:spMkLst>
            <pc:docMk/>
            <pc:sldMk cId="720298072" sldId="301"/>
            <ac:spMk id="12" creationId="{4FAE1107-CEC3-4041-8BAA-CDB6F6759B35}"/>
          </ac:spMkLst>
        </pc:spChg>
        <pc:spChg chg="add">
          <ac:chgData name="Mandar Bapat" userId="89e1a179-1c8a-46e4-a1ed-05428341bc03" providerId="ADAL" clId="{1A72683F-C5E7-4136-A59B-1B0127ECCDB2}" dt="2020-11-30T11:56:44.246" v="18071" actId="26606"/>
          <ac:spMkLst>
            <pc:docMk/>
            <pc:sldMk cId="720298072" sldId="301"/>
            <ac:spMk id="15" creationId="{3F6C79BF-A4E0-4CC8-952B-C736485CAFF4}"/>
          </ac:spMkLst>
        </pc:spChg>
        <pc:spChg chg="add del mod ord">
          <ac:chgData name="Mandar Bapat" userId="89e1a179-1c8a-46e4-a1ed-05428341bc03" providerId="ADAL" clId="{1A72683F-C5E7-4136-A59B-1B0127ECCDB2}" dt="2020-11-30T11:54:02.450" v="18056" actId="931"/>
          <ac:spMkLst>
            <pc:docMk/>
            <pc:sldMk cId="720298072" sldId="301"/>
            <ac:spMk id="18" creationId="{0459989B-7A6B-4937-ABA2-2DD04D543970}"/>
          </ac:spMkLst>
        </pc:spChg>
        <pc:spChg chg="add del">
          <ac:chgData name="Mandar Bapat" userId="89e1a179-1c8a-46e4-a1ed-05428341bc03" providerId="ADAL" clId="{1A72683F-C5E7-4136-A59B-1B0127ECCDB2}" dt="2020-11-29T15:05:50.079" v="5765" actId="26606"/>
          <ac:spMkLst>
            <pc:docMk/>
            <pc:sldMk cId="720298072" sldId="301"/>
            <ac:spMk id="20" creationId="{A23430B4-C2B6-48DA-A79F-757492AF8EB6}"/>
          </ac:spMkLst>
        </pc:spChg>
        <pc:spChg chg="add del mod">
          <ac:chgData name="Mandar Bapat" userId="89e1a179-1c8a-46e4-a1ed-05428341bc03" providerId="ADAL" clId="{1A72683F-C5E7-4136-A59B-1B0127ECCDB2}" dt="2020-11-29T15:04:46.619" v="5745"/>
          <ac:spMkLst>
            <pc:docMk/>
            <pc:sldMk cId="720298072" sldId="301"/>
            <ac:spMk id="21" creationId="{4FAE1107-CEC3-4041-8BAA-CDB6F6759B35}"/>
          </ac:spMkLst>
        </pc:spChg>
        <pc:spChg chg="add del">
          <ac:chgData name="Mandar Bapat" userId="89e1a179-1c8a-46e4-a1ed-05428341bc03" providerId="ADAL" clId="{1A72683F-C5E7-4136-A59B-1B0127ECCDB2}" dt="2020-11-29T15:05:56.044" v="5767" actId="26606"/>
          <ac:spMkLst>
            <pc:docMk/>
            <pc:sldMk cId="720298072" sldId="301"/>
            <ac:spMk id="27" creationId="{CA4D39DB-AFA4-47BA-A7F2-13A71D210C66}"/>
          </ac:spMkLst>
        </pc:spChg>
        <pc:spChg chg="add del mod">
          <ac:chgData name="Mandar Bapat" userId="89e1a179-1c8a-46e4-a1ed-05428341bc03" providerId="ADAL" clId="{1A72683F-C5E7-4136-A59B-1B0127ECCDB2}" dt="2020-11-29T17:44:01.953" v="6060" actId="26606"/>
          <ac:spMkLst>
            <pc:docMk/>
            <pc:sldMk cId="720298072" sldId="301"/>
            <ac:spMk id="29" creationId="{4FAE1107-CEC3-4041-8BAA-CDB6F6759B35}"/>
          </ac:spMkLst>
        </pc:spChg>
        <pc:spChg chg="add del">
          <ac:chgData name="Mandar Bapat" userId="89e1a179-1c8a-46e4-a1ed-05428341bc03" providerId="ADAL" clId="{1A72683F-C5E7-4136-A59B-1B0127ECCDB2}" dt="2020-11-30T11:54:35.131" v="18059" actId="26606"/>
          <ac:spMkLst>
            <pc:docMk/>
            <pc:sldMk cId="720298072" sldId="301"/>
            <ac:spMk id="35" creationId="{4FAE1107-CEC3-4041-8BAA-CDB6F6759B35}"/>
          </ac:spMkLst>
        </pc:spChg>
        <pc:spChg chg="add del mod ord">
          <ac:chgData name="Mandar Bapat" userId="89e1a179-1c8a-46e4-a1ed-05428341bc03" providerId="ADAL" clId="{1A72683F-C5E7-4136-A59B-1B0127ECCDB2}" dt="2020-11-30T11:55:08.264" v="18067" actId="700"/>
          <ac:spMkLst>
            <pc:docMk/>
            <pc:sldMk cId="720298072" sldId="301"/>
            <ac:spMk id="41" creationId="{E9A9D608-F260-480D-99FA-DF3E86E17C54}"/>
          </ac:spMkLst>
        </pc:spChg>
        <pc:spChg chg="add del">
          <ac:chgData name="Mandar Bapat" userId="89e1a179-1c8a-46e4-a1ed-05428341bc03" providerId="ADAL" clId="{1A72683F-C5E7-4136-A59B-1B0127ECCDB2}" dt="2020-11-30T11:54:43.601" v="18063" actId="26606"/>
          <ac:spMkLst>
            <pc:docMk/>
            <pc:sldMk cId="720298072" sldId="301"/>
            <ac:spMk id="44" creationId="{CBDDD243-ED5F-4896-B18B-ABCF4B7E12C9}"/>
          </ac:spMkLst>
        </pc:spChg>
        <pc:spChg chg="add del">
          <ac:chgData name="Mandar Bapat" userId="89e1a179-1c8a-46e4-a1ed-05428341bc03" providerId="ADAL" clId="{1A72683F-C5E7-4136-A59B-1B0127ECCDB2}" dt="2020-11-30T11:54:43.601" v="18063" actId="26606"/>
          <ac:spMkLst>
            <pc:docMk/>
            <pc:sldMk cId="720298072" sldId="301"/>
            <ac:spMk id="46" creationId="{319E6BB3-DF2B-4751-97C5-B3DB949AED9A}"/>
          </ac:spMkLst>
        </pc:spChg>
        <pc:spChg chg="add del">
          <ac:chgData name="Mandar Bapat" userId="89e1a179-1c8a-46e4-a1ed-05428341bc03" providerId="ADAL" clId="{1A72683F-C5E7-4136-A59B-1B0127ECCDB2}" dt="2020-11-30T11:55:08.264" v="18067" actId="700"/>
          <ac:spMkLst>
            <pc:docMk/>
            <pc:sldMk cId="720298072" sldId="301"/>
            <ac:spMk id="53" creationId="{4FAE1107-CEC3-4041-8BAA-CDB6F6759B35}"/>
          </ac:spMkLst>
        </pc:spChg>
        <pc:picChg chg="add mod">
          <ac:chgData name="Mandar Bapat" userId="89e1a179-1c8a-46e4-a1ed-05428341bc03" providerId="ADAL" clId="{1A72683F-C5E7-4136-A59B-1B0127ECCDB2}" dt="2020-11-30T11:56:44.246" v="18071" actId="26606"/>
          <ac:picMkLst>
            <pc:docMk/>
            <pc:sldMk cId="720298072" sldId="301"/>
            <ac:picMk id="3" creationId="{B578FB85-8FBC-4606-82AE-992DC1D0FFF3}"/>
          </ac:picMkLst>
        </pc:picChg>
        <pc:picChg chg="add del mod">
          <ac:chgData name="Mandar Bapat" userId="89e1a179-1c8a-46e4-a1ed-05428341bc03" providerId="ADAL" clId="{1A72683F-C5E7-4136-A59B-1B0127ECCDB2}" dt="2020-11-29T13:23:18.826" v="3366" actId="478"/>
          <ac:picMkLst>
            <pc:docMk/>
            <pc:sldMk cId="720298072" sldId="301"/>
            <ac:picMk id="5" creationId="{858E983E-C87F-43A5-9AFC-1957CB4E3682}"/>
          </ac:picMkLst>
        </pc:picChg>
        <pc:picChg chg="add del mod">
          <ac:chgData name="Mandar Bapat" userId="89e1a179-1c8a-46e4-a1ed-05428341bc03" providerId="ADAL" clId="{1A72683F-C5E7-4136-A59B-1B0127ECCDB2}" dt="2020-11-29T15:15:50.150" v="5845" actId="478"/>
          <ac:picMkLst>
            <pc:docMk/>
            <pc:sldMk cId="720298072" sldId="301"/>
            <ac:picMk id="7" creationId="{5E2CF4D8-E744-4A26-B177-946EBC681797}"/>
          </ac:picMkLst>
        </pc:picChg>
        <pc:picChg chg="add del mod">
          <ac:chgData name="Mandar Bapat" userId="89e1a179-1c8a-46e4-a1ed-05428341bc03" providerId="ADAL" clId="{1A72683F-C5E7-4136-A59B-1B0127ECCDB2}" dt="2020-11-29T17:28:42.577" v="6055" actId="478"/>
          <ac:picMkLst>
            <pc:docMk/>
            <pc:sldMk cId="720298072" sldId="301"/>
            <ac:picMk id="10" creationId="{3C0FF276-588F-4477-9780-1F4C0F826AE1}"/>
          </ac:picMkLst>
        </pc:picChg>
        <pc:picChg chg="add del mod">
          <ac:chgData name="Mandar Bapat" userId="89e1a179-1c8a-46e4-a1ed-05428341bc03" providerId="ADAL" clId="{1A72683F-C5E7-4136-A59B-1B0127ECCDB2}" dt="2020-11-30T11:44:59.878" v="17460" actId="478"/>
          <ac:picMkLst>
            <pc:docMk/>
            <pc:sldMk cId="720298072" sldId="301"/>
            <ac:picMk id="13" creationId="{84E5856A-5AA5-415A-B6E0-1E76177E6E88}"/>
          </ac:picMkLst>
        </pc:picChg>
        <pc:cxnChg chg="add del">
          <ac:chgData name="Mandar Bapat" userId="89e1a179-1c8a-46e4-a1ed-05428341bc03" providerId="ADAL" clId="{1A72683F-C5E7-4136-A59B-1B0127ECCDB2}" dt="2020-11-29T13:24:15.399" v="3370" actId="26606"/>
          <ac:cxnSpMkLst>
            <pc:docMk/>
            <pc:sldMk cId="720298072" sldId="301"/>
            <ac:cxnSpMk id="14" creationId="{1AEA88FB-F5DD-45CE-AAE1-7B33D0ABDD25}"/>
          </ac:cxnSpMkLst>
        </pc:cxnChg>
        <pc:cxnChg chg="add del mod">
          <ac:chgData name="Mandar Bapat" userId="89e1a179-1c8a-46e4-a1ed-05428341bc03" providerId="ADAL" clId="{1A72683F-C5E7-4136-A59B-1B0127ECCDB2}" dt="2020-11-29T15:04:46.619" v="5745"/>
          <ac:cxnSpMkLst>
            <pc:docMk/>
            <pc:sldMk cId="720298072" sldId="301"/>
            <ac:cxnSpMk id="23" creationId="{1AEA88FB-F5DD-45CE-AAE1-7B33D0ABDD25}"/>
          </ac:cxnSpMkLst>
        </pc:cxnChg>
        <pc:cxnChg chg="add del">
          <ac:chgData name="Mandar Bapat" userId="89e1a179-1c8a-46e4-a1ed-05428341bc03" providerId="ADAL" clId="{1A72683F-C5E7-4136-A59B-1B0127ECCDB2}" dt="2020-11-29T15:05:50.079" v="5765" actId="26606"/>
          <ac:cxnSpMkLst>
            <pc:docMk/>
            <pc:sldMk cId="720298072" sldId="301"/>
            <ac:cxnSpMk id="25" creationId="{7153BDBF-1B08-496E-BED4-E0DE721A00AB}"/>
          </ac:cxnSpMkLst>
        </pc:cxnChg>
        <pc:cxnChg chg="add del mod">
          <ac:chgData name="Mandar Bapat" userId="89e1a179-1c8a-46e4-a1ed-05428341bc03" providerId="ADAL" clId="{1A72683F-C5E7-4136-A59B-1B0127ECCDB2}" dt="2020-11-29T17:44:01.953" v="6060" actId="26606"/>
          <ac:cxnSpMkLst>
            <pc:docMk/>
            <pc:sldMk cId="720298072" sldId="301"/>
            <ac:cxnSpMk id="30" creationId="{1AEA88FB-F5DD-45CE-AAE1-7B33D0ABDD25}"/>
          </ac:cxnSpMkLst>
        </pc:cxnChg>
        <pc:cxnChg chg="add del">
          <ac:chgData name="Mandar Bapat" userId="89e1a179-1c8a-46e4-a1ed-05428341bc03" providerId="ADAL" clId="{1A72683F-C5E7-4136-A59B-1B0127ECCDB2}" dt="2020-11-30T11:54:35.131" v="18059" actId="26606"/>
          <ac:cxnSpMkLst>
            <pc:docMk/>
            <pc:sldMk cId="720298072" sldId="301"/>
            <ac:cxnSpMk id="37" creationId="{1AEA88FB-F5DD-45CE-AAE1-7B33D0ABDD25}"/>
          </ac:cxnSpMkLst>
        </pc:cxnChg>
        <pc:cxnChg chg="add del">
          <ac:chgData name="Mandar Bapat" userId="89e1a179-1c8a-46e4-a1ed-05428341bc03" providerId="ADAL" clId="{1A72683F-C5E7-4136-A59B-1B0127ECCDB2}" dt="2020-11-30T11:54:43.601" v="18063" actId="26606"/>
          <ac:cxnSpMkLst>
            <pc:docMk/>
            <pc:sldMk cId="720298072" sldId="301"/>
            <ac:cxnSpMk id="48" creationId="{A61721DD-D110-44EE-82A7-D56AB687E614}"/>
          </ac:cxnSpMkLst>
        </pc:cxnChg>
        <pc:cxnChg chg="add del">
          <ac:chgData name="Mandar Bapat" userId="89e1a179-1c8a-46e4-a1ed-05428341bc03" providerId="ADAL" clId="{1A72683F-C5E7-4136-A59B-1B0127ECCDB2}" dt="2020-11-30T11:55:08.264" v="18067" actId="700"/>
          <ac:cxnSpMkLst>
            <pc:docMk/>
            <pc:sldMk cId="720298072" sldId="301"/>
            <ac:cxnSpMk id="55" creationId="{1AEA88FB-F5DD-45CE-AAE1-7B33D0ABDD25}"/>
          </ac:cxnSpMkLst>
        </pc:cxnChg>
      </pc:sldChg>
      <pc:sldChg chg="addSp delSp modSp new mod modTransition setBg setClrOvrMap delDesignElem">
        <pc:chgData name="Mandar Bapat" userId="89e1a179-1c8a-46e4-a1ed-05428341bc03" providerId="ADAL" clId="{1A72683F-C5E7-4136-A59B-1B0127ECCDB2}" dt="2020-11-30T11:48:14.884" v="17899" actId="14100"/>
        <pc:sldMkLst>
          <pc:docMk/>
          <pc:sldMk cId="1922768802" sldId="302"/>
        </pc:sldMkLst>
        <pc:spChg chg="del">
          <ac:chgData name="Mandar Bapat" userId="89e1a179-1c8a-46e4-a1ed-05428341bc03" providerId="ADAL" clId="{1A72683F-C5E7-4136-A59B-1B0127ECCDB2}" dt="2020-11-29T14:10:53.828" v="4477" actId="478"/>
          <ac:spMkLst>
            <pc:docMk/>
            <pc:sldMk cId="1922768802" sldId="302"/>
            <ac:spMk id="2" creationId="{E5694386-7B49-4773-8006-5E5B31352C55}"/>
          </ac:spMkLst>
        </pc:spChg>
        <pc:spChg chg="mod">
          <ac:chgData name="Mandar Bapat" userId="89e1a179-1c8a-46e4-a1ed-05428341bc03" providerId="ADAL" clId="{1A72683F-C5E7-4136-A59B-1B0127ECCDB2}" dt="2020-11-30T11:48:14.884" v="17899" actId="14100"/>
          <ac:spMkLst>
            <pc:docMk/>
            <pc:sldMk cId="1922768802" sldId="302"/>
            <ac:spMk id="3" creationId="{B1067A28-8E20-4072-97D8-806C390A9883}"/>
          </ac:spMkLst>
        </pc:spChg>
        <pc:spChg chg="add del">
          <ac:chgData name="Mandar Bapat" userId="89e1a179-1c8a-46e4-a1ed-05428341bc03" providerId="ADAL" clId="{1A72683F-C5E7-4136-A59B-1B0127ECCDB2}" dt="2020-11-29T15:05:27.025" v="5750" actId="26606"/>
          <ac:spMkLst>
            <pc:docMk/>
            <pc:sldMk cId="1922768802" sldId="302"/>
            <ac:spMk id="8" creationId="{9B38859A-4AD9-4310-926C-1C615668CCA2}"/>
          </ac:spMkLst>
        </pc:spChg>
        <pc:spChg chg="add del">
          <ac:chgData name="Mandar Bapat" userId="89e1a179-1c8a-46e4-a1ed-05428341bc03" providerId="ADAL" clId="{1A72683F-C5E7-4136-A59B-1B0127ECCDB2}" dt="2020-11-29T15:05:27.025" v="5750" actId="26606"/>
          <ac:spMkLst>
            <pc:docMk/>
            <pc:sldMk cId="1922768802" sldId="302"/>
            <ac:spMk id="10" creationId="{EFA2AC96-1E47-421C-A03F-F98E354EB4E6}"/>
          </ac:spMkLst>
        </pc:spChg>
        <pc:spChg chg="add del">
          <ac:chgData name="Mandar Bapat" userId="89e1a179-1c8a-46e4-a1ed-05428341bc03" providerId="ADAL" clId="{1A72683F-C5E7-4136-A59B-1B0127ECCDB2}" dt="2020-11-29T15:05:29.213" v="5752" actId="26606"/>
          <ac:spMkLst>
            <pc:docMk/>
            <pc:sldMk cId="1922768802" sldId="302"/>
            <ac:spMk id="12" creationId="{BC052280-388E-4151-A1EB-5236D4FCCA28}"/>
          </ac:spMkLst>
        </pc:spChg>
        <pc:spChg chg="add del">
          <ac:chgData name="Mandar Bapat" userId="89e1a179-1c8a-46e4-a1ed-05428341bc03" providerId="ADAL" clId="{1A72683F-C5E7-4136-A59B-1B0127ECCDB2}" dt="2020-11-29T15:05:30.996" v="5754" actId="26606"/>
          <ac:spMkLst>
            <pc:docMk/>
            <pc:sldMk cId="1922768802" sldId="302"/>
            <ac:spMk id="15" creationId="{1614B3CA-90F3-4EDF-BC5F-C8B35F4CD790}"/>
          </ac:spMkLst>
        </pc:spChg>
        <pc:spChg chg="add del">
          <ac:chgData name="Mandar Bapat" userId="89e1a179-1c8a-46e4-a1ed-05428341bc03" providerId="ADAL" clId="{1A72683F-C5E7-4136-A59B-1B0127ECCDB2}" dt="2020-11-29T15:05:33.911" v="5756" actId="26606"/>
          <ac:spMkLst>
            <pc:docMk/>
            <pc:sldMk cId="1922768802" sldId="302"/>
            <ac:spMk id="17" creationId="{F02F233C-123F-466C-8459-BE8E1DB5408F}"/>
          </ac:spMkLst>
        </pc:spChg>
        <pc:spChg chg="add del">
          <ac:chgData name="Mandar Bapat" userId="89e1a179-1c8a-46e4-a1ed-05428341bc03" providerId="ADAL" clId="{1A72683F-C5E7-4136-A59B-1B0127ECCDB2}" dt="2020-11-29T15:05:36.570" v="5758" actId="26606"/>
          <ac:spMkLst>
            <pc:docMk/>
            <pc:sldMk cId="1922768802" sldId="302"/>
            <ac:spMk id="19" creationId="{E7AED43A-81E3-4707-8AA5-A203907A5CED}"/>
          </ac:spMkLst>
        </pc:spChg>
        <pc:spChg chg="add del">
          <ac:chgData name="Mandar Bapat" userId="89e1a179-1c8a-46e4-a1ed-05428341bc03" providerId="ADAL" clId="{1A72683F-C5E7-4136-A59B-1B0127ECCDB2}" dt="2020-11-29T15:05:36.570" v="5758" actId="26606"/>
          <ac:spMkLst>
            <pc:docMk/>
            <pc:sldMk cId="1922768802" sldId="302"/>
            <ac:spMk id="20" creationId="{98D97D7A-70C0-4C4C-A49E-3E4715662C87}"/>
          </ac:spMkLst>
        </pc:spChg>
        <pc:spChg chg="add del">
          <ac:chgData name="Mandar Bapat" userId="89e1a179-1c8a-46e4-a1ed-05428341bc03" providerId="ADAL" clId="{1A72683F-C5E7-4136-A59B-1B0127ECCDB2}" dt="2020-11-29T15:05:36.570" v="5758" actId="26606"/>
          <ac:spMkLst>
            <pc:docMk/>
            <pc:sldMk cId="1922768802" sldId="302"/>
            <ac:spMk id="21" creationId="{98C17B38-9174-4965-BABA-C9C1C6F3D51A}"/>
          </ac:spMkLst>
        </pc:spChg>
        <pc:spChg chg="add del">
          <ac:chgData name="Mandar Bapat" userId="89e1a179-1c8a-46e4-a1ed-05428341bc03" providerId="ADAL" clId="{1A72683F-C5E7-4136-A59B-1B0127ECCDB2}" dt="2020-11-29T15:05:37.468" v="5760" actId="26606"/>
          <ac:spMkLst>
            <pc:docMk/>
            <pc:sldMk cId="1922768802" sldId="302"/>
            <ac:spMk id="23" creationId="{1614B3CA-90F3-4EDF-BC5F-C8B35F4CD790}"/>
          </ac:spMkLst>
        </pc:spChg>
        <pc:spChg chg="add del">
          <ac:chgData name="Mandar Bapat" userId="89e1a179-1c8a-46e4-a1ed-05428341bc03" providerId="ADAL" clId="{1A72683F-C5E7-4136-A59B-1B0127ECCDB2}" dt="2020-11-29T15:05:40.444" v="5762" actId="26606"/>
          <ac:spMkLst>
            <pc:docMk/>
            <pc:sldMk cId="1922768802" sldId="302"/>
            <ac:spMk id="25" creationId="{8B996A54-0CDD-4A46-B3D2-02F43219A757}"/>
          </ac:spMkLst>
        </pc:spChg>
        <pc:spChg chg="add del">
          <ac:chgData name="Mandar Bapat" userId="89e1a179-1c8a-46e4-a1ed-05428341bc03" providerId="ADAL" clId="{1A72683F-C5E7-4136-A59B-1B0127ECCDB2}" dt="2020-11-29T15:05:40.444" v="5762" actId="26606"/>
          <ac:spMkLst>
            <pc:docMk/>
            <pc:sldMk cId="1922768802" sldId="302"/>
            <ac:spMk id="26" creationId="{06F0BB8C-8C08-44AD-9EBB-B43BE66A5B36}"/>
          </ac:spMkLst>
        </pc:spChg>
        <pc:spChg chg="add del mod">
          <ac:chgData name="Mandar Bapat" userId="89e1a179-1c8a-46e4-a1ed-05428341bc03" providerId="ADAL" clId="{1A72683F-C5E7-4136-A59B-1B0127ECCDB2}" dt="2020-11-29T15:23:00.125" v="5874" actId="26606"/>
          <ac:spMkLst>
            <pc:docMk/>
            <pc:sldMk cId="1922768802" sldId="302"/>
            <ac:spMk id="28" creationId="{F02F233C-123F-466C-8459-BE8E1DB5408F}"/>
          </ac:spMkLst>
        </pc:spChg>
        <pc:spChg chg="add del">
          <ac:chgData name="Mandar Bapat" userId="89e1a179-1c8a-46e4-a1ed-05428341bc03" providerId="ADAL" clId="{1A72683F-C5E7-4136-A59B-1B0127ECCDB2}" dt="2020-11-30T11:43:58.524" v="17458"/>
          <ac:spMkLst>
            <pc:docMk/>
            <pc:sldMk cId="1922768802" sldId="302"/>
            <ac:spMk id="33" creationId="{8B996A54-0CDD-4A46-B3D2-02F43219A757}"/>
          </ac:spMkLst>
        </pc:spChg>
        <pc:spChg chg="add del">
          <ac:chgData name="Mandar Bapat" userId="89e1a179-1c8a-46e4-a1ed-05428341bc03" providerId="ADAL" clId="{1A72683F-C5E7-4136-A59B-1B0127ECCDB2}" dt="2020-11-30T11:43:58.524" v="17458"/>
          <ac:spMkLst>
            <pc:docMk/>
            <pc:sldMk cId="1922768802" sldId="302"/>
            <ac:spMk id="35" creationId="{06F0BB8C-8C08-44AD-9EBB-B43BE66A5B36}"/>
          </ac:spMkLst>
        </pc:spChg>
        <pc:spChg chg="add del">
          <ac:chgData name="Mandar Bapat" userId="89e1a179-1c8a-46e4-a1ed-05428341bc03" providerId="ADAL" clId="{1A72683F-C5E7-4136-A59B-1B0127ECCDB2}" dt="2020-11-29T17:09:54.403" v="6023" actId="26606"/>
          <ac:spMkLst>
            <pc:docMk/>
            <pc:sldMk cId="1922768802" sldId="302"/>
            <ac:spMk id="40" creationId="{9B38859A-4AD9-4310-926C-1C615668CCA2}"/>
          </ac:spMkLst>
        </pc:spChg>
        <pc:spChg chg="add del">
          <ac:chgData name="Mandar Bapat" userId="89e1a179-1c8a-46e4-a1ed-05428341bc03" providerId="ADAL" clId="{1A72683F-C5E7-4136-A59B-1B0127ECCDB2}" dt="2020-11-29T17:09:54.403" v="6023" actId="26606"/>
          <ac:spMkLst>
            <pc:docMk/>
            <pc:sldMk cId="1922768802" sldId="302"/>
            <ac:spMk id="42" creationId="{EFA2AC96-1E47-421C-A03F-F98E354EB4E6}"/>
          </ac:spMkLst>
        </pc:spChg>
        <pc:spChg chg="add del">
          <ac:chgData name="Mandar Bapat" userId="89e1a179-1c8a-46e4-a1ed-05428341bc03" providerId="ADAL" clId="{1A72683F-C5E7-4136-A59B-1B0127ECCDB2}" dt="2020-11-29T17:10:02.691" v="6025" actId="26606"/>
          <ac:spMkLst>
            <pc:docMk/>
            <pc:sldMk cId="1922768802" sldId="302"/>
            <ac:spMk id="45" creationId="{65B36D43-160A-4459-A18F-4471E7926946}"/>
          </ac:spMkLst>
        </pc:spChg>
        <pc:spChg chg="add del">
          <ac:chgData name="Mandar Bapat" userId="89e1a179-1c8a-46e4-a1ed-05428341bc03" providerId="ADAL" clId="{1A72683F-C5E7-4136-A59B-1B0127ECCDB2}" dt="2020-11-29T17:10:02.691" v="6025" actId="26606"/>
          <ac:spMkLst>
            <pc:docMk/>
            <pc:sldMk cId="1922768802" sldId="302"/>
            <ac:spMk id="46" creationId="{98C17B38-9174-4965-BABA-C9C1C6F3D51A}"/>
          </ac:spMkLst>
        </pc:spChg>
        <pc:spChg chg="add del">
          <ac:chgData name="Mandar Bapat" userId="89e1a179-1c8a-46e4-a1ed-05428341bc03" providerId="ADAL" clId="{1A72683F-C5E7-4136-A59B-1B0127ECCDB2}" dt="2020-11-29T17:10:19.698" v="6031" actId="26606"/>
          <ac:spMkLst>
            <pc:docMk/>
            <pc:sldMk cId="1922768802" sldId="302"/>
            <ac:spMk id="48" creationId="{BC052280-388E-4151-A1EB-5236D4FCCA28}"/>
          </ac:spMkLst>
        </pc:spChg>
        <pc:cxnChg chg="add del">
          <ac:chgData name="Mandar Bapat" userId="89e1a179-1c8a-46e4-a1ed-05428341bc03" providerId="ADAL" clId="{1A72683F-C5E7-4136-A59B-1B0127ECCDB2}" dt="2020-11-29T15:05:29.213" v="5752" actId="26606"/>
          <ac:cxnSpMkLst>
            <pc:docMk/>
            <pc:sldMk cId="1922768802" sldId="302"/>
            <ac:cxnSpMk id="13" creationId="{744251C3-E720-4363-8AF0-20AD319374F0}"/>
          </ac:cxnSpMkLst>
        </pc:cxnChg>
        <pc:cxnChg chg="add del">
          <ac:chgData name="Mandar Bapat" userId="89e1a179-1c8a-46e4-a1ed-05428341bc03" providerId="ADAL" clId="{1A72683F-C5E7-4136-A59B-1B0127ECCDB2}" dt="2020-11-29T17:10:02.691" v="6025" actId="26606"/>
          <ac:cxnSpMkLst>
            <pc:docMk/>
            <pc:sldMk cId="1922768802" sldId="302"/>
            <ac:cxnSpMk id="44" creationId="{A1865F92-5D70-4CFC-A515-E5AD0F55F8C4}"/>
          </ac:cxnSpMkLst>
        </pc:cxnChg>
        <pc:cxnChg chg="add del">
          <ac:chgData name="Mandar Bapat" userId="89e1a179-1c8a-46e4-a1ed-05428341bc03" providerId="ADAL" clId="{1A72683F-C5E7-4136-A59B-1B0127ECCDB2}" dt="2020-11-29T17:10:19.698" v="6031" actId="26606"/>
          <ac:cxnSpMkLst>
            <pc:docMk/>
            <pc:sldMk cId="1922768802" sldId="302"/>
            <ac:cxnSpMk id="49" creationId="{744251C3-E720-4363-8AF0-20AD319374F0}"/>
          </ac:cxnSpMkLst>
        </pc:cxnChg>
      </pc:sldChg>
      <pc:sldChg chg="addSp delSp modSp new del mod setBg modClrScheme setClrOvrMap delDesignElem chgLayout">
        <pc:chgData name="Mandar Bapat" userId="89e1a179-1c8a-46e4-a1ed-05428341bc03" providerId="ADAL" clId="{1A72683F-C5E7-4136-A59B-1B0127ECCDB2}" dt="2020-11-29T18:13:48.892" v="6246" actId="47"/>
        <pc:sldMkLst>
          <pc:docMk/>
          <pc:sldMk cId="203799726" sldId="303"/>
        </pc:sldMkLst>
        <pc:spChg chg="del mod ord">
          <ac:chgData name="Mandar Bapat" userId="89e1a179-1c8a-46e4-a1ed-05428341bc03" providerId="ADAL" clId="{1A72683F-C5E7-4136-A59B-1B0127ECCDB2}" dt="2020-11-29T17:26:54.764" v="6047" actId="700"/>
          <ac:spMkLst>
            <pc:docMk/>
            <pc:sldMk cId="203799726" sldId="303"/>
            <ac:spMk id="2" creationId="{F2DBB275-B464-4DC2-9564-8B3FF688ABC1}"/>
          </ac:spMkLst>
        </pc:spChg>
        <pc:spChg chg="del mod ord">
          <ac:chgData name="Mandar Bapat" userId="89e1a179-1c8a-46e4-a1ed-05428341bc03" providerId="ADAL" clId="{1A72683F-C5E7-4136-A59B-1B0127ECCDB2}" dt="2020-11-29T17:26:54.764" v="6047" actId="700"/>
          <ac:spMkLst>
            <pc:docMk/>
            <pc:sldMk cId="203799726" sldId="303"/>
            <ac:spMk id="3" creationId="{5EE16C8E-656A-4251-AF0A-DF3259004496}"/>
          </ac:spMkLst>
        </pc:spChg>
        <pc:spChg chg="add del mod ord">
          <ac:chgData name="Mandar Bapat" userId="89e1a179-1c8a-46e4-a1ed-05428341bc03" providerId="ADAL" clId="{1A72683F-C5E7-4136-A59B-1B0127ECCDB2}" dt="2020-11-29T17:56:06.923" v="6103" actId="700"/>
          <ac:spMkLst>
            <pc:docMk/>
            <pc:sldMk cId="203799726" sldId="303"/>
            <ac:spMk id="4" creationId="{F83E216E-0CE0-4E5E-B838-9EC48790E406}"/>
          </ac:spMkLst>
        </pc:spChg>
        <pc:spChg chg="add del mod ord">
          <ac:chgData name="Mandar Bapat" userId="89e1a179-1c8a-46e4-a1ed-05428341bc03" providerId="ADAL" clId="{1A72683F-C5E7-4136-A59B-1B0127ECCDB2}" dt="2020-11-29T17:56:06.923" v="6103" actId="700"/>
          <ac:spMkLst>
            <pc:docMk/>
            <pc:sldMk cId="203799726" sldId="303"/>
            <ac:spMk id="5" creationId="{9B0436F6-2A78-44FE-B583-F6F6EBFF6944}"/>
          </ac:spMkLst>
        </pc:spChg>
        <pc:spChg chg="add del mod ord">
          <ac:chgData name="Mandar Bapat" userId="89e1a179-1c8a-46e4-a1ed-05428341bc03" providerId="ADAL" clId="{1A72683F-C5E7-4136-A59B-1B0127ECCDB2}" dt="2020-11-29T17:56:06.923" v="6103" actId="700"/>
          <ac:spMkLst>
            <pc:docMk/>
            <pc:sldMk cId="203799726" sldId="303"/>
            <ac:spMk id="6" creationId="{D88764A3-49AB-4F2B-BB6E-6C3C44664A24}"/>
          </ac:spMkLst>
        </pc:spChg>
        <pc:spChg chg="add del mod ord">
          <ac:chgData name="Mandar Bapat" userId="89e1a179-1c8a-46e4-a1ed-05428341bc03" providerId="ADAL" clId="{1A72683F-C5E7-4136-A59B-1B0127ECCDB2}" dt="2020-11-29T17:56:06.923" v="6103" actId="700"/>
          <ac:spMkLst>
            <pc:docMk/>
            <pc:sldMk cId="203799726" sldId="303"/>
            <ac:spMk id="7" creationId="{07B4DB5D-72C6-49B8-82F7-0B6CCA2E8F0C}"/>
          </ac:spMkLst>
        </pc:spChg>
        <pc:spChg chg="add del mod ord">
          <ac:chgData name="Mandar Bapat" userId="89e1a179-1c8a-46e4-a1ed-05428341bc03" providerId="ADAL" clId="{1A72683F-C5E7-4136-A59B-1B0127ECCDB2}" dt="2020-11-29T17:56:06.923" v="6103" actId="700"/>
          <ac:spMkLst>
            <pc:docMk/>
            <pc:sldMk cId="203799726" sldId="303"/>
            <ac:spMk id="8" creationId="{0695FEEF-8322-4014-988B-C9EA96A32791}"/>
          </ac:spMkLst>
        </pc:spChg>
        <pc:spChg chg="add del mod ord">
          <ac:chgData name="Mandar Bapat" userId="89e1a179-1c8a-46e4-a1ed-05428341bc03" providerId="ADAL" clId="{1A72683F-C5E7-4136-A59B-1B0127ECCDB2}" dt="2020-11-29T17:56:06.923" v="6103" actId="700"/>
          <ac:spMkLst>
            <pc:docMk/>
            <pc:sldMk cId="203799726" sldId="303"/>
            <ac:spMk id="9" creationId="{99069265-BBE7-4357-BD87-51EE193E0CA5}"/>
          </ac:spMkLst>
        </pc:spChg>
        <pc:spChg chg="add del mod ord">
          <ac:chgData name="Mandar Bapat" userId="89e1a179-1c8a-46e4-a1ed-05428341bc03" providerId="ADAL" clId="{1A72683F-C5E7-4136-A59B-1B0127ECCDB2}" dt="2020-11-29T17:56:06.923" v="6103" actId="700"/>
          <ac:spMkLst>
            <pc:docMk/>
            <pc:sldMk cId="203799726" sldId="303"/>
            <ac:spMk id="10" creationId="{D0C5073B-CD43-4C65-A97A-59FA090A997D}"/>
          </ac:spMkLst>
        </pc:spChg>
        <pc:spChg chg="add del mod ord">
          <ac:chgData name="Mandar Bapat" userId="89e1a179-1c8a-46e4-a1ed-05428341bc03" providerId="ADAL" clId="{1A72683F-C5E7-4136-A59B-1B0127ECCDB2}" dt="2020-11-29T17:56:06.923" v="6103" actId="700"/>
          <ac:spMkLst>
            <pc:docMk/>
            <pc:sldMk cId="203799726" sldId="303"/>
            <ac:spMk id="11" creationId="{CCEB15D8-24D3-4EF4-9693-798BDC491B71}"/>
          </ac:spMkLst>
        </pc:spChg>
        <pc:spChg chg="add del mod ord">
          <ac:chgData name="Mandar Bapat" userId="89e1a179-1c8a-46e4-a1ed-05428341bc03" providerId="ADAL" clId="{1A72683F-C5E7-4136-A59B-1B0127ECCDB2}" dt="2020-11-29T17:56:06.923" v="6103" actId="700"/>
          <ac:spMkLst>
            <pc:docMk/>
            <pc:sldMk cId="203799726" sldId="303"/>
            <ac:spMk id="12" creationId="{F699478D-D215-40AE-A757-E67C21D2B55A}"/>
          </ac:spMkLst>
        </pc:spChg>
        <pc:spChg chg="add del mod ord">
          <ac:chgData name="Mandar Bapat" userId="89e1a179-1c8a-46e4-a1ed-05428341bc03" providerId="ADAL" clId="{1A72683F-C5E7-4136-A59B-1B0127ECCDB2}" dt="2020-11-29T17:56:06.923" v="6103" actId="700"/>
          <ac:spMkLst>
            <pc:docMk/>
            <pc:sldMk cId="203799726" sldId="303"/>
            <ac:spMk id="13" creationId="{0A5F63C2-4FFE-45C9-82E3-8E5626714BE2}"/>
          </ac:spMkLst>
        </pc:spChg>
        <pc:spChg chg="add del mod ord">
          <ac:chgData name="Mandar Bapat" userId="89e1a179-1c8a-46e4-a1ed-05428341bc03" providerId="ADAL" clId="{1A72683F-C5E7-4136-A59B-1B0127ECCDB2}" dt="2020-11-29T17:56:16.650" v="6107" actId="478"/>
          <ac:spMkLst>
            <pc:docMk/>
            <pc:sldMk cId="203799726" sldId="303"/>
            <ac:spMk id="14" creationId="{D2C6D6C1-A9B4-4785-9661-5B3EDBD28269}"/>
          </ac:spMkLst>
        </pc:spChg>
        <pc:spChg chg="add del mod ord">
          <ac:chgData name="Mandar Bapat" userId="89e1a179-1c8a-46e4-a1ed-05428341bc03" providerId="ADAL" clId="{1A72683F-C5E7-4136-A59B-1B0127ECCDB2}" dt="2020-11-29T17:56:19.528" v="6108" actId="478"/>
          <ac:spMkLst>
            <pc:docMk/>
            <pc:sldMk cId="203799726" sldId="303"/>
            <ac:spMk id="15" creationId="{EBB469A1-B4A3-46E4-8835-D98AFFBF5511}"/>
          </ac:spMkLst>
        </pc:spChg>
        <pc:spChg chg="add del mod">
          <ac:chgData name="Mandar Bapat" userId="89e1a179-1c8a-46e4-a1ed-05428341bc03" providerId="ADAL" clId="{1A72683F-C5E7-4136-A59B-1B0127ECCDB2}" dt="2020-11-29T18:09:41.708" v="6199" actId="478"/>
          <ac:spMkLst>
            <pc:docMk/>
            <pc:sldMk cId="203799726" sldId="303"/>
            <ac:spMk id="16" creationId="{C8C6833B-D360-42A9-833D-0B74ED70BBB4}"/>
          </ac:spMkLst>
        </pc:spChg>
        <pc:spChg chg="add del mod">
          <ac:chgData name="Mandar Bapat" userId="89e1a179-1c8a-46e4-a1ed-05428341bc03" providerId="ADAL" clId="{1A72683F-C5E7-4136-A59B-1B0127ECCDB2}" dt="2020-11-29T18:09:43.233" v="6200" actId="478"/>
          <ac:spMkLst>
            <pc:docMk/>
            <pc:sldMk cId="203799726" sldId="303"/>
            <ac:spMk id="18" creationId="{B998C9A7-ABE5-40B3-BF97-97FC72BD1D83}"/>
          </ac:spMkLst>
        </pc:spChg>
        <pc:spChg chg="add del">
          <ac:chgData name="Mandar Bapat" userId="89e1a179-1c8a-46e4-a1ed-05428341bc03" providerId="ADAL" clId="{1A72683F-C5E7-4136-A59B-1B0127ECCDB2}" dt="2020-11-29T17:56:14.315" v="6105" actId="26606"/>
          <ac:spMkLst>
            <pc:docMk/>
            <pc:sldMk cId="203799726" sldId="303"/>
            <ac:spMk id="21" creationId="{BD1CAB03-F6A4-4736-85F6-261056424D9D}"/>
          </ac:spMkLst>
        </pc:spChg>
        <pc:spChg chg="add del">
          <ac:chgData name="Mandar Bapat" userId="89e1a179-1c8a-46e4-a1ed-05428341bc03" providerId="ADAL" clId="{1A72683F-C5E7-4136-A59B-1B0127ECCDB2}" dt="2020-11-29T17:56:14.315" v="6105" actId="26606"/>
          <ac:spMkLst>
            <pc:docMk/>
            <pc:sldMk cId="203799726" sldId="303"/>
            <ac:spMk id="23" creationId="{3E2321B3-5D47-422E-8DD6-192DA485FF63}"/>
          </ac:spMkLst>
        </pc:spChg>
        <pc:spChg chg="add del">
          <ac:chgData name="Mandar Bapat" userId="89e1a179-1c8a-46e4-a1ed-05428341bc03" providerId="ADAL" clId="{1A72683F-C5E7-4136-A59B-1B0127ECCDB2}" dt="2020-11-29T18:09:46.102" v="6203" actId="26606"/>
          <ac:spMkLst>
            <pc:docMk/>
            <pc:sldMk cId="203799726" sldId="303"/>
            <ac:spMk id="24" creationId="{D4995BF0-8E87-4ECF-904C-D047955C15CE}"/>
          </ac:spMkLst>
        </pc:spChg>
        <pc:spChg chg="add del">
          <ac:chgData name="Mandar Bapat" userId="89e1a179-1c8a-46e4-a1ed-05428341bc03" providerId="ADAL" clId="{1A72683F-C5E7-4136-A59B-1B0127ECCDB2}" dt="2020-11-29T18:08:14.652" v="6195" actId="700"/>
          <ac:spMkLst>
            <pc:docMk/>
            <pc:sldMk cId="203799726" sldId="303"/>
            <ac:spMk id="26" creationId="{FC23C8D4-BD3D-4473-B3D0-89011586BE82}"/>
          </ac:spMkLst>
        </pc:spChg>
        <pc:spChg chg="add del">
          <ac:chgData name="Mandar Bapat" userId="89e1a179-1c8a-46e4-a1ed-05428341bc03" providerId="ADAL" clId="{1A72683F-C5E7-4136-A59B-1B0127ECCDB2}" dt="2020-11-29T18:09:46.097" v="6202" actId="26606"/>
          <ac:spMkLst>
            <pc:docMk/>
            <pc:sldMk cId="203799726" sldId="303"/>
            <ac:spMk id="29" creationId="{C7699994-F930-4BD1-804C-3E97736C3455}"/>
          </ac:spMkLst>
        </pc:spChg>
        <pc:spChg chg="add del">
          <ac:chgData name="Mandar Bapat" userId="89e1a179-1c8a-46e4-a1ed-05428341bc03" providerId="ADAL" clId="{1A72683F-C5E7-4136-A59B-1B0127ECCDB2}" dt="2020-11-29T18:09:46.097" v="6202" actId="26606"/>
          <ac:spMkLst>
            <pc:docMk/>
            <pc:sldMk cId="203799726" sldId="303"/>
            <ac:spMk id="31" creationId="{F05E3040-CB0E-4155-9346-CDC0387592EA}"/>
          </ac:spMkLst>
        </pc:spChg>
        <pc:spChg chg="add del">
          <ac:chgData name="Mandar Bapat" userId="89e1a179-1c8a-46e4-a1ed-05428341bc03" providerId="ADAL" clId="{1A72683F-C5E7-4136-A59B-1B0127ECCDB2}" dt="2020-11-29T18:12:44.001" v="6238" actId="478"/>
          <ac:spMkLst>
            <pc:docMk/>
            <pc:sldMk cId="203799726" sldId="303"/>
            <ac:spMk id="35" creationId="{3BCE8755-43BD-44F5-8C8B-5A9FFA10B54F}"/>
          </ac:spMkLst>
        </pc:spChg>
        <pc:picChg chg="add del">
          <ac:chgData name="Mandar Bapat" userId="89e1a179-1c8a-46e4-a1ed-05428341bc03" providerId="ADAL" clId="{1A72683F-C5E7-4136-A59B-1B0127ECCDB2}" dt="2020-11-29T17:56:14.315" v="6105" actId="26606"/>
          <ac:picMkLst>
            <pc:docMk/>
            <pc:sldMk cId="203799726" sldId="303"/>
            <ac:picMk id="17" creationId="{6686D9EA-F199-4870-B76E-3AB7A0DD304B}"/>
          </ac:picMkLst>
        </pc:picChg>
        <pc:picChg chg="add del mod">
          <ac:chgData name="Mandar Bapat" userId="89e1a179-1c8a-46e4-a1ed-05428341bc03" providerId="ADAL" clId="{1A72683F-C5E7-4136-A59B-1B0127ECCDB2}" dt="2020-11-29T18:10:07.772" v="6209" actId="478"/>
          <ac:picMkLst>
            <pc:docMk/>
            <pc:sldMk cId="203799726" sldId="303"/>
            <ac:picMk id="20" creationId="{9913074E-55E4-4153-B351-803B4DCE44CC}"/>
          </ac:picMkLst>
        </pc:picChg>
        <pc:picChg chg="add del mod">
          <ac:chgData name="Mandar Bapat" userId="89e1a179-1c8a-46e4-a1ed-05428341bc03" providerId="ADAL" clId="{1A72683F-C5E7-4136-A59B-1B0127ECCDB2}" dt="2020-11-29T18:13:42.570" v="6244" actId="478"/>
          <ac:picMkLst>
            <pc:docMk/>
            <pc:sldMk cId="203799726" sldId="303"/>
            <ac:picMk id="22" creationId="{7A267728-1635-464E-98A3-CECD9C09FAA2}"/>
          </ac:picMkLst>
        </pc:picChg>
        <pc:picChg chg="add del mod">
          <ac:chgData name="Mandar Bapat" userId="89e1a179-1c8a-46e4-a1ed-05428341bc03" providerId="ADAL" clId="{1A72683F-C5E7-4136-A59B-1B0127ECCDB2}" dt="2020-11-29T17:57:04.111" v="6111" actId="478"/>
          <ac:picMkLst>
            <pc:docMk/>
            <pc:sldMk cId="203799726" sldId="303"/>
            <ac:picMk id="25" creationId="{4BCDB5DB-3594-43C7-BA2B-D436F9D3337C}"/>
          </ac:picMkLst>
        </pc:picChg>
        <pc:picChg chg="add del mod">
          <ac:chgData name="Mandar Bapat" userId="89e1a179-1c8a-46e4-a1ed-05428341bc03" providerId="ADAL" clId="{1A72683F-C5E7-4136-A59B-1B0127ECCDB2}" dt="2020-11-29T18:13:43.610" v="6245" actId="478"/>
          <ac:picMkLst>
            <pc:docMk/>
            <pc:sldMk cId="203799726" sldId="303"/>
            <ac:picMk id="28" creationId="{B790221E-95AC-4206-950D-B51FFE511317}"/>
          </ac:picMkLst>
        </pc:picChg>
        <pc:picChg chg="add del mod">
          <ac:chgData name="Mandar Bapat" userId="89e1a179-1c8a-46e4-a1ed-05428341bc03" providerId="ADAL" clId="{1A72683F-C5E7-4136-A59B-1B0127ECCDB2}" dt="2020-11-29T18:13:41.889" v="6243" actId="478"/>
          <ac:picMkLst>
            <pc:docMk/>
            <pc:sldMk cId="203799726" sldId="303"/>
            <ac:picMk id="32" creationId="{DF1DB997-5053-4C3B-8C6D-BB81877EE9E6}"/>
          </ac:picMkLst>
        </pc:picChg>
        <pc:picChg chg="add del mod">
          <ac:chgData name="Mandar Bapat" userId="89e1a179-1c8a-46e4-a1ed-05428341bc03" providerId="ADAL" clId="{1A72683F-C5E7-4136-A59B-1B0127ECCDB2}" dt="2020-11-29T18:13:41.190" v="6242" actId="478"/>
          <ac:picMkLst>
            <pc:docMk/>
            <pc:sldMk cId="203799726" sldId="303"/>
            <ac:picMk id="34" creationId="{DDD0EC1D-F31B-4442-8146-A324F24F97B8}"/>
          </ac:picMkLst>
        </pc:picChg>
      </pc:sldChg>
      <pc:sldChg chg="addSp delSp modSp new mod modTransition setBg modClrScheme delDesignElem chgLayout">
        <pc:chgData name="Mandar Bapat" userId="89e1a179-1c8a-46e4-a1ed-05428341bc03" providerId="ADAL" clId="{1A72683F-C5E7-4136-A59B-1B0127ECCDB2}" dt="2020-11-30T12:41:20.900" v="18914" actId="255"/>
        <pc:sldMkLst>
          <pc:docMk/>
          <pc:sldMk cId="3358167563" sldId="303"/>
        </pc:sldMkLst>
        <pc:spChg chg="del mod ord">
          <ac:chgData name="Mandar Bapat" userId="89e1a179-1c8a-46e4-a1ed-05428341bc03" providerId="ADAL" clId="{1A72683F-C5E7-4136-A59B-1B0127ECCDB2}" dt="2020-11-30T05:25:42.770" v="7462" actId="700"/>
          <ac:spMkLst>
            <pc:docMk/>
            <pc:sldMk cId="3358167563" sldId="303"/>
            <ac:spMk id="2" creationId="{DBC19AD9-46D2-4641-A605-89C6097E9C95}"/>
          </ac:spMkLst>
        </pc:spChg>
        <pc:spChg chg="del mod ord">
          <ac:chgData name="Mandar Bapat" userId="89e1a179-1c8a-46e4-a1ed-05428341bc03" providerId="ADAL" clId="{1A72683F-C5E7-4136-A59B-1B0127ECCDB2}" dt="2020-11-30T05:25:42.770" v="7462" actId="700"/>
          <ac:spMkLst>
            <pc:docMk/>
            <pc:sldMk cId="3358167563" sldId="303"/>
            <ac:spMk id="3" creationId="{3C1CF6F1-D5FC-4C49-A326-0EFB97A42F00}"/>
          </ac:spMkLst>
        </pc:spChg>
        <pc:spChg chg="add del mod ord">
          <ac:chgData name="Mandar Bapat" userId="89e1a179-1c8a-46e4-a1ed-05428341bc03" providerId="ADAL" clId="{1A72683F-C5E7-4136-A59B-1B0127ECCDB2}" dt="2020-11-30T05:27:23.478" v="7463" actId="700"/>
          <ac:spMkLst>
            <pc:docMk/>
            <pc:sldMk cId="3358167563" sldId="303"/>
            <ac:spMk id="4" creationId="{32120893-F66B-46E6-9E81-52062F619611}"/>
          </ac:spMkLst>
        </pc:spChg>
        <pc:spChg chg="add del mod ord">
          <ac:chgData name="Mandar Bapat" userId="89e1a179-1c8a-46e4-a1ed-05428341bc03" providerId="ADAL" clId="{1A72683F-C5E7-4136-A59B-1B0127ECCDB2}" dt="2020-11-30T05:27:23.478" v="7463" actId="700"/>
          <ac:spMkLst>
            <pc:docMk/>
            <pc:sldMk cId="3358167563" sldId="303"/>
            <ac:spMk id="5" creationId="{36614501-F48C-4A09-917A-B43DF75A5B66}"/>
          </ac:spMkLst>
        </pc:spChg>
        <pc:spChg chg="add del mod ord">
          <ac:chgData name="Mandar Bapat" userId="89e1a179-1c8a-46e4-a1ed-05428341bc03" providerId="ADAL" clId="{1A72683F-C5E7-4136-A59B-1B0127ECCDB2}" dt="2020-11-30T05:27:23.478" v="7463" actId="700"/>
          <ac:spMkLst>
            <pc:docMk/>
            <pc:sldMk cId="3358167563" sldId="303"/>
            <ac:spMk id="6" creationId="{CDDEE75F-7172-4E1F-971D-66F672045850}"/>
          </ac:spMkLst>
        </pc:spChg>
        <pc:spChg chg="add del mod ord">
          <ac:chgData name="Mandar Bapat" userId="89e1a179-1c8a-46e4-a1ed-05428341bc03" providerId="ADAL" clId="{1A72683F-C5E7-4136-A59B-1B0127ECCDB2}" dt="2020-11-30T05:27:27.714" v="7464" actId="700"/>
          <ac:spMkLst>
            <pc:docMk/>
            <pc:sldMk cId="3358167563" sldId="303"/>
            <ac:spMk id="7" creationId="{FC6481B1-746B-42DF-A9DF-36EE6DE17A05}"/>
          </ac:spMkLst>
        </pc:spChg>
        <pc:spChg chg="add del mod ord">
          <ac:chgData name="Mandar Bapat" userId="89e1a179-1c8a-46e4-a1ed-05428341bc03" providerId="ADAL" clId="{1A72683F-C5E7-4136-A59B-1B0127ECCDB2}" dt="2020-11-30T05:27:27.714" v="7464" actId="700"/>
          <ac:spMkLst>
            <pc:docMk/>
            <pc:sldMk cId="3358167563" sldId="303"/>
            <ac:spMk id="8" creationId="{5005BB51-271F-499A-8A19-6FFD4179DE4E}"/>
          </ac:spMkLst>
        </pc:spChg>
        <pc:spChg chg="add del mod ord">
          <ac:chgData name="Mandar Bapat" userId="89e1a179-1c8a-46e4-a1ed-05428341bc03" providerId="ADAL" clId="{1A72683F-C5E7-4136-A59B-1B0127ECCDB2}" dt="2020-11-30T05:27:27.714" v="7464" actId="700"/>
          <ac:spMkLst>
            <pc:docMk/>
            <pc:sldMk cId="3358167563" sldId="303"/>
            <ac:spMk id="9" creationId="{E4B1371F-0D70-4C1B-8BA0-A26506D8EE41}"/>
          </ac:spMkLst>
        </pc:spChg>
        <pc:spChg chg="add mod ord">
          <ac:chgData name="Mandar Bapat" userId="89e1a179-1c8a-46e4-a1ed-05428341bc03" providerId="ADAL" clId="{1A72683F-C5E7-4136-A59B-1B0127ECCDB2}" dt="2020-11-30T12:41:20.900" v="18914" actId="255"/>
          <ac:spMkLst>
            <pc:docMk/>
            <pc:sldMk cId="3358167563" sldId="303"/>
            <ac:spMk id="10" creationId="{42E55857-F396-419B-A037-395CF7070AEC}"/>
          </ac:spMkLst>
        </pc:spChg>
        <pc:spChg chg="add mod ord">
          <ac:chgData name="Mandar Bapat" userId="89e1a179-1c8a-46e4-a1ed-05428341bc03" providerId="ADAL" clId="{1A72683F-C5E7-4136-A59B-1B0127ECCDB2}" dt="2020-11-30T05:55:41.580" v="8676" actId="20577"/>
          <ac:spMkLst>
            <pc:docMk/>
            <pc:sldMk cId="3358167563" sldId="303"/>
            <ac:spMk id="11" creationId="{EE35696F-B3E9-488A-90C4-C690E793E248}"/>
          </ac:spMkLst>
        </pc:spChg>
        <pc:spChg chg="add del mod ord">
          <ac:chgData name="Mandar Bapat" userId="89e1a179-1c8a-46e4-a1ed-05428341bc03" providerId="ADAL" clId="{1A72683F-C5E7-4136-A59B-1B0127ECCDB2}" dt="2020-11-30T05:30:46.426" v="7675" actId="478"/>
          <ac:spMkLst>
            <pc:docMk/>
            <pc:sldMk cId="3358167563" sldId="303"/>
            <ac:spMk id="12" creationId="{33F3C2E0-57D3-40C1-9A1B-5740713628B4}"/>
          </ac:spMkLst>
        </pc:spChg>
        <pc:spChg chg="add del mod ord">
          <ac:chgData name="Mandar Bapat" userId="89e1a179-1c8a-46e4-a1ed-05428341bc03" providerId="ADAL" clId="{1A72683F-C5E7-4136-A59B-1B0127ECCDB2}" dt="2020-11-30T05:30:49.514" v="7676" actId="478"/>
          <ac:spMkLst>
            <pc:docMk/>
            <pc:sldMk cId="3358167563" sldId="303"/>
            <ac:spMk id="13" creationId="{B0DC3EAF-A279-47AA-8E73-2398A302CD40}"/>
          </ac:spMkLst>
        </pc:spChg>
        <pc:spChg chg="add del mod ord">
          <ac:chgData name="Mandar Bapat" userId="89e1a179-1c8a-46e4-a1ed-05428341bc03" providerId="ADAL" clId="{1A72683F-C5E7-4136-A59B-1B0127ECCDB2}" dt="2020-11-30T05:30:40.362" v="7671" actId="700"/>
          <ac:spMkLst>
            <pc:docMk/>
            <pc:sldMk cId="3358167563" sldId="303"/>
            <ac:spMk id="14" creationId="{E3C2B6B8-0542-4022-B075-4D018EC2B650}"/>
          </ac:spMkLst>
        </pc:spChg>
        <pc:spChg chg="add del mod ord">
          <ac:chgData name="Mandar Bapat" userId="89e1a179-1c8a-46e4-a1ed-05428341bc03" providerId="ADAL" clId="{1A72683F-C5E7-4136-A59B-1B0127ECCDB2}" dt="2020-11-30T05:30:40.362" v="7671" actId="700"/>
          <ac:spMkLst>
            <pc:docMk/>
            <pc:sldMk cId="3358167563" sldId="303"/>
            <ac:spMk id="15" creationId="{8C3C6E4A-375F-4A8F-9F92-9FC6DF7735B6}"/>
          </ac:spMkLst>
        </pc:spChg>
        <pc:spChg chg="add del mod ord">
          <ac:chgData name="Mandar Bapat" userId="89e1a179-1c8a-46e4-a1ed-05428341bc03" providerId="ADAL" clId="{1A72683F-C5E7-4136-A59B-1B0127ECCDB2}" dt="2020-11-30T05:30:40.362" v="7671" actId="700"/>
          <ac:spMkLst>
            <pc:docMk/>
            <pc:sldMk cId="3358167563" sldId="303"/>
            <ac:spMk id="16" creationId="{AE827047-43C8-41D1-B7B6-B09EDA515AC0}"/>
          </ac:spMkLst>
        </pc:spChg>
        <pc:spChg chg="add del mod">
          <ac:chgData name="Mandar Bapat" userId="89e1a179-1c8a-46e4-a1ed-05428341bc03" providerId="ADAL" clId="{1A72683F-C5E7-4136-A59B-1B0127ECCDB2}" dt="2020-11-30T05:31:13.204" v="7682" actId="478"/>
          <ac:spMkLst>
            <pc:docMk/>
            <pc:sldMk cId="3358167563" sldId="303"/>
            <ac:spMk id="17" creationId="{465A169F-7185-4580-A826-5EC0DCAA4EB6}"/>
          </ac:spMkLst>
        </pc:spChg>
        <pc:spChg chg="add del mod ord">
          <ac:chgData name="Mandar Bapat" userId="89e1a179-1c8a-46e4-a1ed-05428341bc03" providerId="ADAL" clId="{1A72683F-C5E7-4136-A59B-1B0127ECCDB2}" dt="2020-11-30T05:53:09.446" v="8644" actId="931"/>
          <ac:spMkLst>
            <pc:docMk/>
            <pc:sldMk cId="3358167563" sldId="303"/>
            <ac:spMk id="18" creationId="{B6B01FD8-2B15-4CE9-9334-3ADB6549AF22}"/>
          </ac:spMkLst>
        </pc:spChg>
        <pc:picChg chg="add mod">
          <ac:chgData name="Mandar Bapat" userId="89e1a179-1c8a-46e4-a1ed-05428341bc03" providerId="ADAL" clId="{1A72683F-C5E7-4136-A59B-1B0127ECCDB2}" dt="2020-11-30T05:53:38.782" v="8646" actId="26606"/>
          <ac:picMkLst>
            <pc:docMk/>
            <pc:sldMk cId="3358167563" sldId="303"/>
            <ac:picMk id="20" creationId="{E77A8D00-8F6A-46DD-876B-FDD2FF5B2A90}"/>
          </ac:picMkLst>
        </pc:picChg>
        <pc:cxnChg chg="add del">
          <ac:chgData name="Mandar Bapat" userId="89e1a179-1c8a-46e4-a1ed-05428341bc03" providerId="ADAL" clId="{1A72683F-C5E7-4136-A59B-1B0127ECCDB2}" dt="2020-11-30T05:54:43.286" v="8660"/>
          <ac:cxnSpMkLst>
            <pc:docMk/>
            <pc:sldMk cId="3358167563" sldId="303"/>
            <ac:cxnSpMk id="25" creationId="{E2A31A05-19BB-4F84-9402-E8569CBDBDB3}"/>
          </ac:cxnSpMkLst>
        </pc:cxnChg>
      </pc:sldChg>
      <pc:sldChg chg="addSp delSp modSp new mod modTransition setBg modClrScheme chgLayout">
        <pc:chgData name="Mandar Bapat" userId="89e1a179-1c8a-46e4-a1ed-05428341bc03" providerId="ADAL" clId="{1A72683F-C5E7-4136-A59B-1B0127ECCDB2}" dt="2020-11-30T12:41:36.993" v="18916" actId="255"/>
        <pc:sldMkLst>
          <pc:docMk/>
          <pc:sldMk cId="3396824411" sldId="304"/>
        </pc:sldMkLst>
        <pc:spChg chg="mod ord">
          <ac:chgData name="Mandar Bapat" userId="89e1a179-1c8a-46e4-a1ed-05428341bc03" providerId="ADAL" clId="{1A72683F-C5E7-4136-A59B-1B0127ECCDB2}" dt="2020-11-30T12:41:36.993" v="18916" actId="255"/>
          <ac:spMkLst>
            <pc:docMk/>
            <pc:sldMk cId="3396824411" sldId="304"/>
            <ac:spMk id="2" creationId="{36673DA4-D201-4A29-9DF6-C7B99D8D6F84}"/>
          </ac:spMkLst>
        </pc:spChg>
        <pc:spChg chg="del mod ord">
          <ac:chgData name="Mandar Bapat" userId="89e1a179-1c8a-46e4-a1ed-05428341bc03" providerId="ADAL" clId="{1A72683F-C5E7-4136-A59B-1B0127ECCDB2}" dt="2020-11-30T06:34:35.159" v="10459" actId="700"/>
          <ac:spMkLst>
            <pc:docMk/>
            <pc:sldMk cId="3396824411" sldId="304"/>
            <ac:spMk id="3" creationId="{81307D03-37FB-4867-8B0E-AF664C162D81}"/>
          </ac:spMkLst>
        </pc:spChg>
        <pc:spChg chg="mod ord">
          <ac:chgData name="Mandar Bapat" userId="89e1a179-1c8a-46e4-a1ed-05428341bc03" providerId="ADAL" clId="{1A72683F-C5E7-4136-A59B-1B0127ECCDB2}" dt="2020-11-30T06:38:48.680" v="10509" actId="313"/>
          <ac:spMkLst>
            <pc:docMk/>
            <pc:sldMk cId="3396824411" sldId="304"/>
            <ac:spMk id="4" creationId="{F62DF7C1-358A-46B4-9C75-A73A00954D88}"/>
          </ac:spMkLst>
        </pc:spChg>
        <pc:spChg chg="add del mod ord">
          <ac:chgData name="Mandar Bapat" userId="89e1a179-1c8a-46e4-a1ed-05428341bc03" providerId="ADAL" clId="{1A72683F-C5E7-4136-A59B-1B0127ECCDB2}" dt="2020-11-30T06:36:05.165" v="10473" actId="931"/>
          <ac:spMkLst>
            <pc:docMk/>
            <pc:sldMk cId="3396824411" sldId="304"/>
            <ac:spMk id="5" creationId="{9D087057-9257-44D8-88DE-3C4E0C53C165}"/>
          </ac:spMkLst>
        </pc:spChg>
        <pc:spChg chg="add del">
          <ac:chgData name="Mandar Bapat" userId="89e1a179-1c8a-46e4-a1ed-05428341bc03" providerId="ADAL" clId="{1A72683F-C5E7-4136-A59B-1B0127ECCDB2}" dt="2020-11-30T06:36:30.751" v="10477" actId="26606"/>
          <ac:spMkLst>
            <pc:docMk/>
            <pc:sldMk cId="3396824411" sldId="304"/>
            <ac:spMk id="14" creationId="{4038CB10-1F5C-4D54-9DF7-12586DE5B007}"/>
          </ac:spMkLst>
        </pc:spChg>
        <pc:spChg chg="add del">
          <ac:chgData name="Mandar Bapat" userId="89e1a179-1c8a-46e4-a1ed-05428341bc03" providerId="ADAL" clId="{1A72683F-C5E7-4136-A59B-1B0127ECCDB2}" dt="2020-11-30T06:36:30.751" v="10477" actId="26606"/>
          <ac:spMkLst>
            <pc:docMk/>
            <pc:sldMk cId="3396824411" sldId="304"/>
            <ac:spMk id="16" creationId="{73ED6512-6858-4552-B699-9A97FE9A4EA2}"/>
          </ac:spMkLst>
        </pc:spChg>
        <pc:spChg chg="add">
          <ac:chgData name="Mandar Bapat" userId="89e1a179-1c8a-46e4-a1ed-05428341bc03" providerId="ADAL" clId="{1A72683F-C5E7-4136-A59B-1B0127ECCDB2}" dt="2020-11-30T06:36:30.767" v="10478" actId="26606"/>
          <ac:spMkLst>
            <pc:docMk/>
            <pc:sldMk cId="3396824411" sldId="304"/>
            <ac:spMk id="19" creationId="{27B7C6F6-4579-4D42-9857-ED1B2EE07B99}"/>
          </ac:spMkLst>
        </pc:spChg>
        <pc:spChg chg="add">
          <ac:chgData name="Mandar Bapat" userId="89e1a179-1c8a-46e4-a1ed-05428341bc03" providerId="ADAL" clId="{1A72683F-C5E7-4136-A59B-1B0127ECCDB2}" dt="2020-11-30T06:36:30.767" v="10478" actId="26606"/>
          <ac:spMkLst>
            <pc:docMk/>
            <pc:sldMk cId="3396824411" sldId="304"/>
            <ac:spMk id="20" creationId="{7E6D8249-E901-4E71-B15A-A7F5D7F7B0E1}"/>
          </ac:spMkLst>
        </pc:spChg>
        <pc:picChg chg="add mod">
          <ac:chgData name="Mandar Bapat" userId="89e1a179-1c8a-46e4-a1ed-05428341bc03" providerId="ADAL" clId="{1A72683F-C5E7-4136-A59B-1B0127ECCDB2}" dt="2020-11-30T06:36:30.767" v="10478" actId="26606"/>
          <ac:picMkLst>
            <pc:docMk/>
            <pc:sldMk cId="3396824411" sldId="304"/>
            <ac:picMk id="7" creationId="{6123416C-B820-45EA-867F-5443713DF1AC}"/>
          </ac:picMkLst>
        </pc:picChg>
        <pc:cxnChg chg="add del">
          <ac:chgData name="Mandar Bapat" userId="89e1a179-1c8a-46e4-a1ed-05428341bc03" providerId="ADAL" clId="{1A72683F-C5E7-4136-A59B-1B0127ECCDB2}" dt="2020-11-30T06:36:30.751" v="10477" actId="26606"/>
          <ac:cxnSpMkLst>
            <pc:docMk/>
            <pc:sldMk cId="3396824411" sldId="304"/>
            <ac:cxnSpMk id="12" creationId="{15F1CC53-719A-4763-BF30-5E25A63CEF3C}"/>
          </ac:cxnSpMkLst>
        </pc:cxnChg>
        <pc:cxnChg chg="add">
          <ac:chgData name="Mandar Bapat" userId="89e1a179-1c8a-46e4-a1ed-05428341bc03" providerId="ADAL" clId="{1A72683F-C5E7-4136-A59B-1B0127ECCDB2}" dt="2020-11-30T06:36:30.767" v="10478" actId="26606"/>
          <ac:cxnSpMkLst>
            <pc:docMk/>
            <pc:sldMk cId="3396824411" sldId="304"/>
            <ac:cxnSpMk id="18" creationId="{15F1CC53-719A-4763-BF30-5E25A63CEF3C}"/>
          </ac:cxnSpMkLst>
        </pc:cxnChg>
      </pc:sldChg>
      <pc:sldChg chg="addSp delSp modSp new mod modTransition modClrScheme chgLayout">
        <pc:chgData name="Mandar Bapat" userId="89e1a179-1c8a-46e4-a1ed-05428341bc03" providerId="ADAL" clId="{1A72683F-C5E7-4136-A59B-1B0127ECCDB2}" dt="2020-11-30T07:15:43.581" v="11681"/>
        <pc:sldMkLst>
          <pc:docMk/>
          <pc:sldMk cId="3848139035" sldId="305"/>
        </pc:sldMkLst>
        <pc:spChg chg="del mod ord">
          <ac:chgData name="Mandar Bapat" userId="89e1a179-1c8a-46e4-a1ed-05428341bc03" providerId="ADAL" clId="{1A72683F-C5E7-4136-A59B-1B0127ECCDB2}" dt="2020-11-30T07:14:04.973" v="11672" actId="478"/>
          <ac:spMkLst>
            <pc:docMk/>
            <pc:sldMk cId="3848139035" sldId="305"/>
            <ac:spMk id="2" creationId="{FE49F86B-599D-424C-A558-5CAF44B4042E}"/>
          </ac:spMkLst>
        </pc:spChg>
        <pc:spChg chg="del mod ord">
          <ac:chgData name="Mandar Bapat" userId="89e1a179-1c8a-46e4-a1ed-05428341bc03" providerId="ADAL" clId="{1A72683F-C5E7-4136-A59B-1B0127ECCDB2}" dt="2020-11-30T07:06:12.277" v="10989" actId="700"/>
          <ac:spMkLst>
            <pc:docMk/>
            <pc:sldMk cId="3848139035" sldId="305"/>
            <ac:spMk id="3" creationId="{45146EA7-2455-4C0A-9158-F461E09FA0FC}"/>
          </ac:spMkLst>
        </pc:spChg>
        <pc:spChg chg="mod ord">
          <ac:chgData name="Mandar Bapat" userId="89e1a179-1c8a-46e4-a1ed-05428341bc03" providerId="ADAL" clId="{1A72683F-C5E7-4136-A59B-1B0127ECCDB2}" dt="2020-11-30T07:06:59.489" v="11056" actId="20577"/>
          <ac:spMkLst>
            <pc:docMk/>
            <pc:sldMk cId="3848139035" sldId="305"/>
            <ac:spMk id="4" creationId="{612B966F-1F56-4C9A-8E34-ED48C18016B8}"/>
          </ac:spMkLst>
        </pc:spChg>
        <pc:spChg chg="add mod ord">
          <ac:chgData name="Mandar Bapat" userId="89e1a179-1c8a-46e4-a1ed-05428341bc03" providerId="ADAL" clId="{1A72683F-C5E7-4136-A59B-1B0127ECCDB2}" dt="2020-11-30T07:13:43.449" v="11615" actId="27636"/>
          <ac:spMkLst>
            <pc:docMk/>
            <pc:sldMk cId="3848139035" sldId="305"/>
            <ac:spMk id="5" creationId="{7835D7F9-9345-4CCF-B12C-099B26A15779}"/>
          </ac:spMkLst>
        </pc:spChg>
        <pc:spChg chg="add mod ord">
          <ac:chgData name="Mandar Bapat" userId="89e1a179-1c8a-46e4-a1ed-05428341bc03" providerId="ADAL" clId="{1A72683F-C5E7-4136-A59B-1B0127ECCDB2}" dt="2020-11-30T07:07:08.650" v="11086" actId="20577"/>
          <ac:spMkLst>
            <pc:docMk/>
            <pc:sldMk cId="3848139035" sldId="305"/>
            <ac:spMk id="6" creationId="{9368DEF5-01B7-4BCC-B08B-B2013F88E862}"/>
          </ac:spMkLst>
        </pc:spChg>
        <pc:spChg chg="add mod ord">
          <ac:chgData name="Mandar Bapat" userId="89e1a179-1c8a-46e4-a1ed-05428341bc03" providerId="ADAL" clId="{1A72683F-C5E7-4136-A59B-1B0127ECCDB2}" dt="2020-11-30T07:13:55.743" v="11671" actId="20577"/>
          <ac:spMkLst>
            <pc:docMk/>
            <pc:sldMk cId="3848139035" sldId="305"/>
            <ac:spMk id="7" creationId="{03D5F138-1C4F-49ED-8145-DC724B20F8E6}"/>
          </ac:spMkLst>
        </pc:spChg>
        <pc:picChg chg="add mod">
          <ac:chgData name="Mandar Bapat" userId="89e1a179-1c8a-46e4-a1ed-05428341bc03" providerId="ADAL" clId="{1A72683F-C5E7-4136-A59B-1B0127ECCDB2}" dt="2020-11-30T07:15:35.430" v="11680" actId="14100"/>
          <ac:picMkLst>
            <pc:docMk/>
            <pc:sldMk cId="3848139035" sldId="305"/>
            <ac:picMk id="9" creationId="{EB551ED8-2AA1-42CA-A695-78EEDF98C462}"/>
          </ac:picMkLst>
        </pc:picChg>
      </pc:sldChg>
      <pc:sldChg chg="addSp delSp modSp new mod modTransition setBg modClrScheme delDesignElem chgLayout">
        <pc:chgData name="Mandar Bapat" userId="89e1a179-1c8a-46e4-a1ed-05428341bc03" providerId="ADAL" clId="{1A72683F-C5E7-4136-A59B-1B0127ECCDB2}" dt="2020-11-30T12:41:46.544" v="18917" actId="255"/>
        <pc:sldMkLst>
          <pc:docMk/>
          <pc:sldMk cId="1492571146" sldId="306"/>
        </pc:sldMkLst>
        <pc:spChg chg="del mod ord">
          <ac:chgData name="Mandar Bapat" userId="89e1a179-1c8a-46e4-a1ed-05428341bc03" providerId="ADAL" clId="{1A72683F-C5E7-4136-A59B-1B0127ECCDB2}" dt="2020-11-30T07:16:18.513" v="11683" actId="700"/>
          <ac:spMkLst>
            <pc:docMk/>
            <pc:sldMk cId="1492571146" sldId="306"/>
            <ac:spMk id="2" creationId="{3F94D754-C953-422A-B41F-7D7BE4DEF3A4}"/>
          </ac:spMkLst>
        </pc:spChg>
        <pc:spChg chg="del mod ord">
          <ac:chgData name="Mandar Bapat" userId="89e1a179-1c8a-46e4-a1ed-05428341bc03" providerId="ADAL" clId="{1A72683F-C5E7-4136-A59B-1B0127ECCDB2}" dt="2020-11-30T07:16:18.513" v="11683" actId="700"/>
          <ac:spMkLst>
            <pc:docMk/>
            <pc:sldMk cId="1492571146" sldId="306"/>
            <ac:spMk id="3" creationId="{66019434-C927-4C3A-A1E5-314F162907BD}"/>
          </ac:spMkLst>
        </pc:spChg>
        <pc:spChg chg="del mod ord">
          <ac:chgData name="Mandar Bapat" userId="89e1a179-1c8a-46e4-a1ed-05428341bc03" providerId="ADAL" clId="{1A72683F-C5E7-4136-A59B-1B0127ECCDB2}" dt="2020-11-30T07:16:18.513" v="11683" actId="700"/>
          <ac:spMkLst>
            <pc:docMk/>
            <pc:sldMk cId="1492571146" sldId="306"/>
            <ac:spMk id="4" creationId="{61C16A56-6807-4172-B78C-6672EF41C58B}"/>
          </ac:spMkLst>
        </pc:spChg>
        <pc:spChg chg="del">
          <ac:chgData name="Mandar Bapat" userId="89e1a179-1c8a-46e4-a1ed-05428341bc03" providerId="ADAL" clId="{1A72683F-C5E7-4136-A59B-1B0127ECCDB2}" dt="2020-11-30T07:16:18.513" v="11683" actId="700"/>
          <ac:spMkLst>
            <pc:docMk/>
            <pc:sldMk cId="1492571146" sldId="306"/>
            <ac:spMk id="5" creationId="{EEBC31D6-F3ED-4B7A-A397-4F64F6DE98F9}"/>
          </ac:spMkLst>
        </pc:spChg>
        <pc:spChg chg="del">
          <ac:chgData name="Mandar Bapat" userId="89e1a179-1c8a-46e4-a1ed-05428341bc03" providerId="ADAL" clId="{1A72683F-C5E7-4136-A59B-1B0127ECCDB2}" dt="2020-11-30T07:16:18.513" v="11683" actId="700"/>
          <ac:spMkLst>
            <pc:docMk/>
            <pc:sldMk cId="1492571146" sldId="306"/>
            <ac:spMk id="6" creationId="{CE672633-C2E3-4DEC-A4AD-856D3B7AFDA5}"/>
          </ac:spMkLst>
        </pc:spChg>
        <pc:spChg chg="add mod ord">
          <ac:chgData name="Mandar Bapat" userId="89e1a179-1c8a-46e4-a1ed-05428341bc03" providerId="ADAL" clId="{1A72683F-C5E7-4136-A59B-1B0127ECCDB2}" dt="2020-11-30T12:41:46.544" v="18917" actId="255"/>
          <ac:spMkLst>
            <pc:docMk/>
            <pc:sldMk cId="1492571146" sldId="306"/>
            <ac:spMk id="7" creationId="{43FEA1E8-CEB1-40F6-A704-43A900F028ED}"/>
          </ac:spMkLst>
        </pc:spChg>
        <pc:spChg chg="add del mod ord">
          <ac:chgData name="Mandar Bapat" userId="89e1a179-1c8a-46e4-a1ed-05428341bc03" providerId="ADAL" clId="{1A72683F-C5E7-4136-A59B-1B0127ECCDB2}" dt="2020-11-30T08:32:20.385" v="12368" actId="931"/>
          <ac:spMkLst>
            <pc:docMk/>
            <pc:sldMk cId="1492571146" sldId="306"/>
            <ac:spMk id="8" creationId="{FE12CDE6-4EF4-4DC7-9909-8C4C8CA37AE5}"/>
          </ac:spMkLst>
        </pc:spChg>
        <pc:spChg chg="add del mod ord">
          <ac:chgData name="Mandar Bapat" userId="89e1a179-1c8a-46e4-a1ed-05428341bc03" providerId="ADAL" clId="{1A72683F-C5E7-4136-A59B-1B0127ECCDB2}" dt="2020-11-30T08:36:59.210" v="12518" actId="20577"/>
          <ac:spMkLst>
            <pc:docMk/>
            <pc:sldMk cId="1492571146" sldId="306"/>
            <ac:spMk id="9" creationId="{9B0EA7D9-C09A-4A89-94AE-A46B1DCF0F5D}"/>
          </ac:spMkLst>
        </pc:spChg>
        <pc:spChg chg="add mod">
          <ac:chgData name="Mandar Bapat" userId="89e1a179-1c8a-46e4-a1ed-05428341bc03" providerId="ADAL" clId="{1A72683F-C5E7-4136-A59B-1B0127ECCDB2}" dt="2020-11-30T08:36:04.889" v="12507" actId="26606"/>
          <ac:spMkLst>
            <pc:docMk/>
            <pc:sldMk cId="1492571146" sldId="306"/>
            <ac:spMk id="12" creationId="{3F196C59-CE29-4E3A-A86F-1310838D709C}"/>
          </ac:spMkLst>
        </pc:spChg>
        <pc:spChg chg="add del">
          <ac:chgData name="Mandar Bapat" userId="89e1a179-1c8a-46e4-a1ed-05428341bc03" providerId="ADAL" clId="{1A72683F-C5E7-4136-A59B-1B0127ECCDB2}" dt="2020-11-30T08:36:04.889" v="12507" actId="26606"/>
          <ac:spMkLst>
            <pc:docMk/>
            <pc:sldMk cId="1492571146" sldId="306"/>
            <ac:spMk id="15" creationId="{B5899359-8523-4D4D-B568-3FDFAF9821C7}"/>
          </ac:spMkLst>
        </pc:spChg>
        <pc:spChg chg="add del">
          <ac:chgData name="Mandar Bapat" userId="89e1a179-1c8a-46e4-a1ed-05428341bc03" providerId="ADAL" clId="{1A72683F-C5E7-4136-A59B-1B0127ECCDB2}" dt="2020-11-30T08:36:04.889" v="12507" actId="26606"/>
          <ac:spMkLst>
            <pc:docMk/>
            <pc:sldMk cId="1492571146" sldId="306"/>
            <ac:spMk id="17" creationId="{C966A4D4-049A-4389-B407-0E7091A07C8D}"/>
          </ac:spMkLst>
        </pc:spChg>
        <pc:spChg chg="add del">
          <ac:chgData name="Mandar Bapat" userId="89e1a179-1c8a-46e4-a1ed-05428341bc03" providerId="ADAL" clId="{1A72683F-C5E7-4136-A59B-1B0127ECCDB2}" dt="2020-11-30T08:36:13.023" v="12511"/>
          <ac:spMkLst>
            <pc:docMk/>
            <pc:sldMk cId="1492571146" sldId="306"/>
            <ac:spMk id="18" creationId="{CA4D39DB-AFA4-47BA-A7F2-13A71D210C66}"/>
          </ac:spMkLst>
        </pc:spChg>
        <pc:spChg chg="add del">
          <ac:chgData name="Mandar Bapat" userId="89e1a179-1c8a-46e4-a1ed-05428341bc03" providerId="ADAL" clId="{1A72683F-C5E7-4136-A59B-1B0127ECCDB2}" dt="2020-11-30T08:36:04.889" v="12507" actId="26606"/>
          <ac:spMkLst>
            <pc:docMk/>
            <pc:sldMk cId="1492571146" sldId="306"/>
            <ac:spMk id="21" creationId="{2E9C9585-DA89-4D7E-BCDF-576461A1A2D9}"/>
          </ac:spMkLst>
        </pc:spChg>
        <pc:graphicFrameChg chg="add del">
          <ac:chgData name="Mandar Bapat" userId="89e1a179-1c8a-46e4-a1ed-05428341bc03" providerId="ADAL" clId="{1A72683F-C5E7-4136-A59B-1B0127ECCDB2}" dt="2020-11-30T08:35:49.187" v="12505" actId="26606"/>
          <ac:graphicFrameMkLst>
            <pc:docMk/>
            <pc:sldMk cId="1492571146" sldId="306"/>
            <ac:graphicFrameMk id="14" creationId="{E273B81A-1801-43E4-A8C0-672FCED9EC59}"/>
          </ac:graphicFrameMkLst>
        </pc:graphicFrameChg>
        <pc:picChg chg="add mod ord">
          <ac:chgData name="Mandar Bapat" userId="89e1a179-1c8a-46e4-a1ed-05428341bc03" providerId="ADAL" clId="{1A72683F-C5E7-4136-A59B-1B0127ECCDB2}" dt="2020-11-30T08:36:04.889" v="12507" actId="26606"/>
          <ac:picMkLst>
            <pc:docMk/>
            <pc:sldMk cId="1492571146" sldId="306"/>
            <ac:picMk id="11" creationId="{FBE5FFAA-E1F9-42B1-B79F-F3943D92054F}"/>
          </ac:picMkLst>
        </pc:picChg>
        <pc:cxnChg chg="add del">
          <ac:chgData name="Mandar Bapat" userId="89e1a179-1c8a-46e4-a1ed-05428341bc03" providerId="ADAL" clId="{1A72683F-C5E7-4136-A59B-1B0127ECCDB2}" dt="2020-11-30T08:32:56.341" v="12372" actId="26606"/>
          <ac:cxnSpMkLst>
            <pc:docMk/>
            <pc:sldMk cId="1492571146" sldId="306"/>
            <ac:cxnSpMk id="16" creationId="{9200C8B5-FB5A-4F8B-A9BD-693C051418A3}"/>
          </ac:cxnSpMkLst>
        </pc:cxnChg>
        <pc:cxnChg chg="add del">
          <ac:chgData name="Mandar Bapat" userId="89e1a179-1c8a-46e4-a1ed-05428341bc03" providerId="ADAL" clId="{1A72683F-C5E7-4136-A59B-1B0127ECCDB2}" dt="2020-11-30T08:36:13.023" v="12511"/>
          <ac:cxnSpMkLst>
            <pc:docMk/>
            <pc:sldMk cId="1492571146" sldId="306"/>
            <ac:cxnSpMk id="19" creationId="{9200C8B5-FB5A-4F8B-A9BD-693C051418A3}"/>
          </ac:cxnSpMkLst>
        </pc:cxnChg>
      </pc:sldChg>
      <pc:sldChg chg="addSp delSp modSp new mod modTransition setBg modClrScheme delDesignElem chgLayout">
        <pc:chgData name="Mandar Bapat" userId="89e1a179-1c8a-46e4-a1ed-05428341bc03" providerId="ADAL" clId="{1A72683F-C5E7-4136-A59B-1B0127ECCDB2}" dt="2020-11-30T12:36:33.031" v="18895" actId="255"/>
        <pc:sldMkLst>
          <pc:docMk/>
          <pc:sldMk cId="978166813" sldId="307"/>
        </pc:sldMkLst>
        <pc:spChg chg="del mod ord">
          <ac:chgData name="Mandar Bapat" userId="89e1a179-1c8a-46e4-a1ed-05428341bc03" providerId="ADAL" clId="{1A72683F-C5E7-4136-A59B-1B0127ECCDB2}" dt="2020-11-30T08:38:03.021" v="12520" actId="700"/>
          <ac:spMkLst>
            <pc:docMk/>
            <pc:sldMk cId="978166813" sldId="307"/>
            <ac:spMk id="2" creationId="{44EB60B1-7C51-4191-A878-C4E9C831A108}"/>
          </ac:spMkLst>
        </pc:spChg>
        <pc:spChg chg="del mod ord">
          <ac:chgData name="Mandar Bapat" userId="89e1a179-1c8a-46e4-a1ed-05428341bc03" providerId="ADAL" clId="{1A72683F-C5E7-4136-A59B-1B0127ECCDB2}" dt="2020-11-30T08:38:03.021" v="12520" actId="700"/>
          <ac:spMkLst>
            <pc:docMk/>
            <pc:sldMk cId="978166813" sldId="307"/>
            <ac:spMk id="3" creationId="{D43F028A-3134-4AA3-B389-B5271610C557}"/>
          </ac:spMkLst>
        </pc:spChg>
        <pc:spChg chg="del mod ord">
          <ac:chgData name="Mandar Bapat" userId="89e1a179-1c8a-46e4-a1ed-05428341bc03" providerId="ADAL" clId="{1A72683F-C5E7-4136-A59B-1B0127ECCDB2}" dt="2020-11-30T08:38:03.021" v="12520" actId="700"/>
          <ac:spMkLst>
            <pc:docMk/>
            <pc:sldMk cId="978166813" sldId="307"/>
            <ac:spMk id="4" creationId="{B163AC00-28FC-4622-9EEA-4FD3F598C655}"/>
          </ac:spMkLst>
        </pc:spChg>
        <pc:spChg chg="add del mod ord">
          <ac:chgData name="Mandar Bapat" userId="89e1a179-1c8a-46e4-a1ed-05428341bc03" providerId="ADAL" clId="{1A72683F-C5E7-4136-A59B-1B0127ECCDB2}" dt="2020-11-30T08:38:19.233" v="12521" actId="700"/>
          <ac:spMkLst>
            <pc:docMk/>
            <pc:sldMk cId="978166813" sldId="307"/>
            <ac:spMk id="5" creationId="{9EFA3945-E1B4-4EF0-9995-055355BCB676}"/>
          </ac:spMkLst>
        </pc:spChg>
        <pc:spChg chg="add del mod ord">
          <ac:chgData name="Mandar Bapat" userId="89e1a179-1c8a-46e4-a1ed-05428341bc03" providerId="ADAL" clId="{1A72683F-C5E7-4136-A59B-1B0127ECCDB2}" dt="2020-11-30T08:38:19.233" v="12521" actId="700"/>
          <ac:spMkLst>
            <pc:docMk/>
            <pc:sldMk cId="978166813" sldId="307"/>
            <ac:spMk id="6" creationId="{3D8B9909-998B-4AAD-9689-1260E1A65A96}"/>
          </ac:spMkLst>
        </pc:spChg>
        <pc:spChg chg="add del mod ord">
          <ac:chgData name="Mandar Bapat" userId="89e1a179-1c8a-46e4-a1ed-05428341bc03" providerId="ADAL" clId="{1A72683F-C5E7-4136-A59B-1B0127ECCDB2}" dt="2020-11-30T08:38:19.233" v="12521" actId="700"/>
          <ac:spMkLst>
            <pc:docMk/>
            <pc:sldMk cId="978166813" sldId="307"/>
            <ac:spMk id="7" creationId="{7F98186B-888D-45A4-A613-E74D0EF3B0BE}"/>
          </ac:spMkLst>
        </pc:spChg>
        <pc:spChg chg="add mod ord">
          <ac:chgData name="Mandar Bapat" userId="89e1a179-1c8a-46e4-a1ed-05428341bc03" providerId="ADAL" clId="{1A72683F-C5E7-4136-A59B-1B0127ECCDB2}" dt="2020-11-30T12:36:33.031" v="18895" actId="255"/>
          <ac:spMkLst>
            <pc:docMk/>
            <pc:sldMk cId="978166813" sldId="307"/>
            <ac:spMk id="8" creationId="{5A01CFBF-6AE6-491E-8A7A-DC3907FB89C9}"/>
          </ac:spMkLst>
        </pc:spChg>
        <pc:spChg chg="add mod ord">
          <ac:chgData name="Mandar Bapat" userId="89e1a179-1c8a-46e4-a1ed-05428341bc03" providerId="ADAL" clId="{1A72683F-C5E7-4136-A59B-1B0127ECCDB2}" dt="2020-11-30T12:34:45.220" v="18888" actId="255"/>
          <ac:spMkLst>
            <pc:docMk/>
            <pc:sldMk cId="978166813" sldId="307"/>
            <ac:spMk id="9" creationId="{129F7F6C-FBDC-4CD4-B845-BCA91C9F9ED1}"/>
          </ac:spMkLst>
        </pc:spChg>
        <pc:spChg chg="add mod">
          <ac:chgData name="Mandar Bapat" userId="89e1a179-1c8a-46e4-a1ed-05428341bc03" providerId="ADAL" clId="{1A72683F-C5E7-4136-A59B-1B0127ECCDB2}" dt="2020-11-30T12:34:52.174" v="18889" actId="1076"/>
          <ac:spMkLst>
            <pc:docMk/>
            <pc:sldMk cId="978166813" sldId="307"/>
            <ac:spMk id="10" creationId="{2A7EB432-1ADC-4C0A-A66C-86766BCE635B}"/>
          </ac:spMkLst>
        </pc:spChg>
        <pc:spChg chg="add del">
          <ac:chgData name="Mandar Bapat" userId="89e1a179-1c8a-46e4-a1ed-05428341bc03" providerId="ADAL" clId="{1A72683F-C5E7-4136-A59B-1B0127ECCDB2}" dt="2020-11-30T08:40:01.360" v="12608" actId="26606"/>
          <ac:spMkLst>
            <pc:docMk/>
            <pc:sldMk cId="978166813" sldId="307"/>
            <ac:spMk id="15" creationId="{BD1CAB03-F6A4-4736-85F6-261056424D9D}"/>
          </ac:spMkLst>
        </pc:spChg>
        <pc:spChg chg="add del">
          <ac:chgData name="Mandar Bapat" userId="89e1a179-1c8a-46e4-a1ed-05428341bc03" providerId="ADAL" clId="{1A72683F-C5E7-4136-A59B-1B0127ECCDB2}" dt="2020-11-30T08:40:01.360" v="12608" actId="26606"/>
          <ac:spMkLst>
            <pc:docMk/>
            <pc:sldMk cId="978166813" sldId="307"/>
            <ac:spMk id="17" creationId="{3E2321B3-5D47-422E-8DD6-192DA485FF63}"/>
          </ac:spMkLst>
        </pc:spChg>
        <pc:spChg chg="add del">
          <ac:chgData name="Mandar Bapat" userId="89e1a179-1c8a-46e4-a1ed-05428341bc03" providerId="ADAL" clId="{1A72683F-C5E7-4136-A59B-1B0127ECCDB2}" dt="2020-11-30T09:35:02.986" v="15671"/>
          <ac:spMkLst>
            <pc:docMk/>
            <pc:sldMk cId="978166813" sldId="307"/>
            <ac:spMk id="20" creationId="{BD1CAB03-F6A4-4736-85F6-261056424D9D}"/>
          </ac:spMkLst>
        </pc:spChg>
        <pc:spChg chg="add del">
          <ac:chgData name="Mandar Bapat" userId="89e1a179-1c8a-46e4-a1ed-05428341bc03" providerId="ADAL" clId="{1A72683F-C5E7-4136-A59B-1B0127ECCDB2}" dt="2020-11-30T09:35:02.986" v="15671"/>
          <ac:spMkLst>
            <pc:docMk/>
            <pc:sldMk cId="978166813" sldId="307"/>
            <ac:spMk id="21" creationId="{3E2321B3-5D47-422E-8DD6-192DA485FF63}"/>
          </ac:spMkLst>
        </pc:spChg>
        <pc:picChg chg="add del">
          <ac:chgData name="Mandar Bapat" userId="89e1a179-1c8a-46e4-a1ed-05428341bc03" providerId="ADAL" clId="{1A72683F-C5E7-4136-A59B-1B0127ECCDB2}" dt="2020-11-30T08:40:01.360" v="12608" actId="26606"/>
          <ac:picMkLst>
            <pc:docMk/>
            <pc:sldMk cId="978166813" sldId="307"/>
            <ac:picMk id="11" creationId="{0923B86E-066F-421E-8B04-9F916F44F93F}"/>
          </ac:picMkLst>
        </pc:picChg>
        <pc:picChg chg="add mod">
          <ac:chgData name="Mandar Bapat" userId="89e1a179-1c8a-46e4-a1ed-05428341bc03" providerId="ADAL" clId="{1A72683F-C5E7-4136-A59B-1B0127ECCDB2}" dt="2020-11-30T09:00:43.482" v="13590" actId="962"/>
          <ac:picMkLst>
            <pc:docMk/>
            <pc:sldMk cId="978166813" sldId="307"/>
            <ac:picMk id="13" creationId="{6466080E-0366-4CC2-BACC-83EC162F0B6A}"/>
          </ac:picMkLst>
        </pc:picChg>
        <pc:picChg chg="add">
          <ac:chgData name="Mandar Bapat" userId="89e1a179-1c8a-46e4-a1ed-05428341bc03" providerId="ADAL" clId="{1A72683F-C5E7-4136-A59B-1B0127ECCDB2}" dt="2020-11-30T08:40:01.661" v="12609" actId="26606"/>
          <ac:picMkLst>
            <pc:docMk/>
            <pc:sldMk cId="978166813" sldId="307"/>
            <ac:picMk id="19" creationId="{F0FFDE5F-D62D-4F97-9958-8454C00DCE18}"/>
          </ac:picMkLst>
        </pc:picChg>
      </pc:sldChg>
      <pc:sldChg chg="addSp delSp modSp new mod modTransition setBg setClrOvrMap delDesignElem">
        <pc:chgData name="Mandar Bapat" userId="89e1a179-1c8a-46e4-a1ed-05428341bc03" providerId="ADAL" clId="{1A72683F-C5E7-4136-A59B-1B0127ECCDB2}" dt="2020-11-30T12:36:45.694" v="18896" actId="255"/>
        <pc:sldMkLst>
          <pc:docMk/>
          <pc:sldMk cId="1007528865" sldId="308"/>
        </pc:sldMkLst>
        <pc:spChg chg="mod">
          <ac:chgData name="Mandar Bapat" userId="89e1a179-1c8a-46e4-a1ed-05428341bc03" providerId="ADAL" clId="{1A72683F-C5E7-4136-A59B-1B0127ECCDB2}" dt="2020-11-30T12:36:45.694" v="18896" actId="255"/>
          <ac:spMkLst>
            <pc:docMk/>
            <pc:sldMk cId="1007528865" sldId="308"/>
            <ac:spMk id="2" creationId="{ABB72BFF-3131-4689-8C32-BFCF663BB756}"/>
          </ac:spMkLst>
        </pc:spChg>
        <pc:spChg chg="mod ord">
          <ac:chgData name="Mandar Bapat" userId="89e1a179-1c8a-46e4-a1ed-05428341bc03" providerId="ADAL" clId="{1A72683F-C5E7-4136-A59B-1B0127ECCDB2}" dt="2020-11-30T09:13:24.157" v="14409" actId="14100"/>
          <ac:spMkLst>
            <pc:docMk/>
            <pc:sldMk cId="1007528865" sldId="308"/>
            <ac:spMk id="3" creationId="{7CAEF521-9D47-49CA-A9DB-304DE2ABA989}"/>
          </ac:spMkLst>
        </pc:spChg>
        <pc:spChg chg="add del">
          <ac:chgData name="Mandar Bapat" userId="89e1a179-1c8a-46e4-a1ed-05428341bc03" providerId="ADAL" clId="{1A72683F-C5E7-4136-A59B-1B0127ECCDB2}" dt="2020-11-30T09:10:26.998" v="14140" actId="26606"/>
          <ac:spMkLst>
            <pc:docMk/>
            <pc:sldMk cId="1007528865" sldId="308"/>
            <ac:spMk id="10" creationId="{5DE7B202-C50B-4900-B66E-4405273CE0B9}"/>
          </ac:spMkLst>
        </pc:spChg>
        <pc:spChg chg="add del">
          <ac:chgData name="Mandar Bapat" userId="89e1a179-1c8a-46e4-a1ed-05428341bc03" providerId="ADAL" clId="{1A72683F-C5E7-4136-A59B-1B0127ECCDB2}" dt="2020-11-30T09:10:26.998" v="14140" actId="26606"/>
          <ac:spMkLst>
            <pc:docMk/>
            <pc:sldMk cId="1007528865" sldId="308"/>
            <ac:spMk id="12" creationId="{8F7C81A9-037D-4D51-AB3A-FC9786B32661}"/>
          </ac:spMkLst>
        </pc:spChg>
        <pc:spChg chg="add del">
          <ac:chgData name="Mandar Bapat" userId="89e1a179-1c8a-46e4-a1ed-05428341bc03" providerId="ADAL" clId="{1A72683F-C5E7-4136-A59B-1B0127ECCDB2}" dt="2020-11-30T09:35:02.986" v="15671"/>
          <ac:spMkLst>
            <pc:docMk/>
            <pc:sldMk cId="1007528865" sldId="308"/>
            <ac:spMk id="17" creationId="{094E213D-3FA7-4D59-80B5-015897DCAFCA}"/>
          </ac:spMkLst>
        </pc:spChg>
        <pc:spChg chg="add del">
          <ac:chgData name="Mandar Bapat" userId="89e1a179-1c8a-46e4-a1ed-05428341bc03" providerId="ADAL" clId="{1A72683F-C5E7-4136-A59B-1B0127ECCDB2}" dt="2020-11-30T09:35:02.986" v="15671"/>
          <ac:spMkLst>
            <pc:docMk/>
            <pc:sldMk cId="1007528865" sldId="308"/>
            <ac:spMk id="19" creationId="{0D63BE23-20C0-4F37-860E-0892A4DE083B}"/>
          </ac:spMkLst>
        </pc:spChg>
        <pc:spChg chg="add del">
          <ac:chgData name="Mandar Bapat" userId="89e1a179-1c8a-46e4-a1ed-05428341bc03" providerId="ADAL" clId="{1A72683F-C5E7-4136-A59B-1B0127ECCDB2}" dt="2020-11-30T09:35:02.986" v="15671"/>
          <ac:spMkLst>
            <pc:docMk/>
            <pc:sldMk cId="1007528865" sldId="308"/>
            <ac:spMk id="21" creationId="{D49AB149-D0D3-42EA-8B4C-F39E213AE222}"/>
          </ac:spMkLst>
        </pc:spChg>
        <pc:picChg chg="add mod">
          <ac:chgData name="Mandar Bapat" userId="89e1a179-1c8a-46e4-a1ed-05428341bc03" providerId="ADAL" clId="{1A72683F-C5E7-4136-A59B-1B0127ECCDB2}" dt="2020-11-30T09:10:26.998" v="14140" actId="26606"/>
          <ac:picMkLst>
            <pc:docMk/>
            <pc:sldMk cId="1007528865" sldId="308"/>
            <ac:picMk id="5" creationId="{EDD690CF-E964-4582-9AB2-F20C3EF36DE6}"/>
          </ac:picMkLst>
        </pc:picChg>
      </pc:sldChg>
      <pc:sldChg chg="addSp delSp modSp new mod modTransition setBg setClrOvrMap delDesignElem">
        <pc:chgData name="Mandar Bapat" userId="89e1a179-1c8a-46e4-a1ed-05428341bc03" providerId="ADAL" clId="{1A72683F-C5E7-4136-A59B-1B0127ECCDB2}" dt="2020-11-30T12:41:56.407" v="18918" actId="255"/>
        <pc:sldMkLst>
          <pc:docMk/>
          <pc:sldMk cId="741488176" sldId="309"/>
        </pc:sldMkLst>
        <pc:spChg chg="mod">
          <ac:chgData name="Mandar Bapat" userId="89e1a179-1c8a-46e4-a1ed-05428341bc03" providerId="ADAL" clId="{1A72683F-C5E7-4136-A59B-1B0127ECCDB2}" dt="2020-11-30T12:41:56.407" v="18918" actId="255"/>
          <ac:spMkLst>
            <pc:docMk/>
            <pc:sldMk cId="741488176" sldId="309"/>
            <ac:spMk id="2" creationId="{5455BA25-7C37-4540-8561-963475D04D8E}"/>
          </ac:spMkLst>
        </pc:spChg>
        <pc:spChg chg="mod ord">
          <ac:chgData name="Mandar Bapat" userId="89e1a179-1c8a-46e4-a1ed-05428341bc03" providerId="ADAL" clId="{1A72683F-C5E7-4136-A59B-1B0127ECCDB2}" dt="2020-11-30T09:33:13.461" v="15652" actId="14100"/>
          <ac:spMkLst>
            <pc:docMk/>
            <pc:sldMk cId="741488176" sldId="309"/>
            <ac:spMk id="3" creationId="{A469C73E-E40C-4193-9362-0C967BAD6C7C}"/>
          </ac:spMkLst>
        </pc:spChg>
        <pc:spChg chg="add del">
          <ac:chgData name="Mandar Bapat" userId="89e1a179-1c8a-46e4-a1ed-05428341bc03" providerId="ADAL" clId="{1A72683F-C5E7-4136-A59B-1B0127ECCDB2}" dt="2020-11-30T09:26:37.525" v="15580"/>
          <ac:spMkLst>
            <pc:docMk/>
            <pc:sldMk cId="741488176" sldId="309"/>
            <ac:spMk id="7" creationId="{FF10F2A3-17E2-43F4-9483-468E43A60C68}"/>
          </ac:spMkLst>
        </pc:spChg>
        <pc:spChg chg="add del">
          <ac:chgData name="Mandar Bapat" userId="89e1a179-1c8a-46e4-a1ed-05428341bc03" providerId="ADAL" clId="{1A72683F-C5E7-4136-A59B-1B0127ECCDB2}" dt="2020-11-30T09:27:25.959" v="15588" actId="26606"/>
          <ac:spMkLst>
            <pc:docMk/>
            <pc:sldMk cId="741488176" sldId="309"/>
            <ac:spMk id="8" creationId="{1660E788-AFA9-4A1B-9991-6AA74632A15B}"/>
          </ac:spMkLst>
        </pc:spChg>
        <pc:spChg chg="add del">
          <ac:chgData name="Mandar Bapat" userId="89e1a179-1c8a-46e4-a1ed-05428341bc03" providerId="ADAL" clId="{1A72683F-C5E7-4136-A59B-1B0127ECCDB2}" dt="2020-11-30T09:27:25.959" v="15588" actId="26606"/>
          <ac:spMkLst>
            <pc:docMk/>
            <pc:sldMk cId="741488176" sldId="309"/>
            <ac:spMk id="9" creationId="{867D4867-5BA7-4462-B2F6-A23F4A622AA7}"/>
          </ac:spMkLst>
        </pc:spChg>
        <pc:spChg chg="add del">
          <ac:chgData name="Mandar Bapat" userId="89e1a179-1c8a-46e4-a1ed-05428341bc03" providerId="ADAL" clId="{1A72683F-C5E7-4136-A59B-1B0127ECCDB2}" dt="2020-11-30T09:25:48.403" v="15571" actId="26606"/>
          <ac:spMkLst>
            <pc:docMk/>
            <pc:sldMk cId="741488176" sldId="309"/>
            <ac:spMk id="10" creationId="{B1007713-5891-46A9-BACA-FAD760FE2353}"/>
          </ac:spMkLst>
        </pc:spChg>
        <pc:spChg chg="add del">
          <ac:chgData name="Mandar Bapat" userId="89e1a179-1c8a-46e4-a1ed-05428341bc03" providerId="ADAL" clId="{1A72683F-C5E7-4136-A59B-1B0127ECCDB2}" dt="2020-11-30T09:27:25.943" v="15587" actId="26606"/>
          <ac:spMkLst>
            <pc:docMk/>
            <pc:sldMk cId="741488176" sldId="309"/>
            <ac:spMk id="11" creationId="{879398A9-0D0D-4901-BDDF-B3D93CECA7B9}"/>
          </ac:spMkLst>
        </pc:spChg>
        <pc:spChg chg="add del">
          <ac:chgData name="Mandar Bapat" userId="89e1a179-1c8a-46e4-a1ed-05428341bc03" providerId="ADAL" clId="{1A72683F-C5E7-4136-A59B-1B0127ECCDB2}" dt="2020-11-30T09:25:48.403" v="15571" actId="26606"/>
          <ac:spMkLst>
            <pc:docMk/>
            <pc:sldMk cId="741488176" sldId="309"/>
            <ac:spMk id="12" creationId="{74BB6AA7-7EAD-4D3B-9335-B6E8BD7E6891}"/>
          </ac:spMkLst>
        </pc:spChg>
        <pc:spChg chg="add del">
          <ac:chgData name="Mandar Bapat" userId="89e1a179-1c8a-46e4-a1ed-05428341bc03" providerId="ADAL" clId="{1A72683F-C5E7-4136-A59B-1B0127ECCDB2}" dt="2020-11-30T09:28:19.592" v="15599" actId="26606"/>
          <ac:spMkLst>
            <pc:docMk/>
            <pc:sldMk cId="741488176" sldId="309"/>
            <ac:spMk id="13" creationId="{1660E788-AFA9-4A1B-9991-6AA74632A15B}"/>
          </ac:spMkLst>
        </pc:spChg>
        <pc:spChg chg="add del">
          <ac:chgData name="Mandar Bapat" userId="89e1a179-1c8a-46e4-a1ed-05428341bc03" providerId="ADAL" clId="{1A72683F-C5E7-4136-A59B-1B0127ECCDB2}" dt="2020-11-30T09:25:52.753" v="15573" actId="26606"/>
          <ac:spMkLst>
            <pc:docMk/>
            <pc:sldMk cId="741488176" sldId="309"/>
            <ac:spMk id="14" creationId="{FF10F2A3-17E2-43F4-9483-468E43A60C68}"/>
          </ac:spMkLst>
        </pc:spChg>
        <pc:spChg chg="add del">
          <ac:chgData name="Mandar Bapat" userId="89e1a179-1c8a-46e4-a1ed-05428341bc03" providerId="ADAL" clId="{1A72683F-C5E7-4136-A59B-1B0127ECCDB2}" dt="2020-11-30T09:28:19.592" v="15599" actId="26606"/>
          <ac:spMkLst>
            <pc:docMk/>
            <pc:sldMk cId="741488176" sldId="309"/>
            <ac:spMk id="15" creationId="{867D4867-5BA7-4462-B2F6-A23F4A622AA7}"/>
          </ac:spMkLst>
        </pc:spChg>
        <pc:spChg chg="add del">
          <ac:chgData name="Mandar Bapat" userId="89e1a179-1c8a-46e4-a1ed-05428341bc03" providerId="ADAL" clId="{1A72683F-C5E7-4136-A59B-1B0127ECCDB2}" dt="2020-11-30T09:27:25.943" v="15587" actId="26606"/>
          <ac:spMkLst>
            <pc:docMk/>
            <pc:sldMk cId="741488176" sldId="309"/>
            <ac:spMk id="16" creationId="{011FEC3B-E514-4E21-B2CB-7903A73569E2}"/>
          </ac:spMkLst>
        </pc:spChg>
        <pc:spChg chg="add del">
          <ac:chgData name="Mandar Bapat" userId="89e1a179-1c8a-46e4-a1ed-05428341bc03" providerId="ADAL" clId="{1A72683F-C5E7-4136-A59B-1B0127ECCDB2}" dt="2020-11-30T09:28:29.822" v="15601" actId="26606"/>
          <ac:spMkLst>
            <pc:docMk/>
            <pc:sldMk cId="741488176" sldId="309"/>
            <ac:spMk id="17" creationId="{1660E788-AFA9-4A1B-9991-6AA74632A15B}"/>
          </ac:spMkLst>
        </pc:spChg>
        <pc:spChg chg="add del">
          <ac:chgData name="Mandar Bapat" userId="89e1a179-1c8a-46e4-a1ed-05428341bc03" providerId="ADAL" clId="{1A72683F-C5E7-4136-A59B-1B0127ECCDB2}" dt="2020-11-30T09:28:29.822" v="15601" actId="26606"/>
          <ac:spMkLst>
            <pc:docMk/>
            <pc:sldMk cId="741488176" sldId="309"/>
            <ac:spMk id="18" creationId="{867D4867-5BA7-4462-B2F6-A23F4A622AA7}"/>
          </ac:spMkLst>
        </pc:spChg>
        <pc:spChg chg="add del">
          <ac:chgData name="Mandar Bapat" userId="89e1a179-1c8a-46e4-a1ed-05428341bc03" providerId="ADAL" clId="{1A72683F-C5E7-4136-A59B-1B0127ECCDB2}" dt="2020-11-30T09:29:38.583" v="15614"/>
          <ac:spMkLst>
            <pc:docMk/>
            <pc:sldMk cId="741488176" sldId="309"/>
            <ac:spMk id="19" creationId="{A5BA3AE5-0FB8-4948-A421-5CEE1A5E8A61}"/>
          </ac:spMkLst>
        </pc:spChg>
        <pc:spChg chg="add del">
          <ac:chgData name="Mandar Bapat" userId="89e1a179-1c8a-46e4-a1ed-05428341bc03" providerId="ADAL" clId="{1A72683F-C5E7-4136-A59B-1B0127ECCDB2}" dt="2020-11-30T09:29:17.782" v="15610"/>
          <ac:spMkLst>
            <pc:docMk/>
            <pc:sldMk cId="741488176" sldId="309"/>
            <ac:spMk id="20" creationId="{56533F40-045E-4E3D-9243-864CD4E58669}"/>
          </ac:spMkLst>
        </pc:spChg>
        <pc:spChg chg="add del">
          <ac:chgData name="Mandar Bapat" userId="89e1a179-1c8a-46e4-a1ed-05428341bc03" providerId="ADAL" clId="{1A72683F-C5E7-4136-A59B-1B0127ECCDB2}" dt="2020-11-30T09:29:17.782" v="15610"/>
          <ac:spMkLst>
            <pc:docMk/>
            <pc:sldMk cId="741488176" sldId="309"/>
            <ac:spMk id="21" creationId="{30402EC6-D845-41B3-BEBE-CB34D9BFEA60}"/>
          </ac:spMkLst>
        </pc:spChg>
        <pc:spChg chg="add del">
          <ac:chgData name="Mandar Bapat" userId="89e1a179-1c8a-46e4-a1ed-05428341bc03" providerId="ADAL" clId="{1A72683F-C5E7-4136-A59B-1B0127ECCDB2}" dt="2020-11-30T09:29:38.583" v="15614"/>
          <ac:spMkLst>
            <pc:docMk/>
            <pc:sldMk cId="741488176" sldId="309"/>
            <ac:spMk id="22" creationId="{615FFFBF-F0D2-4BB8-BB9E-3ADC47E3B69A}"/>
          </ac:spMkLst>
        </pc:spChg>
        <pc:spChg chg="add del">
          <ac:chgData name="Mandar Bapat" userId="89e1a179-1c8a-46e4-a1ed-05428341bc03" providerId="ADAL" clId="{1A72683F-C5E7-4136-A59B-1B0127ECCDB2}" dt="2020-11-30T09:29:38.583" v="15614"/>
          <ac:spMkLst>
            <pc:docMk/>
            <pc:sldMk cId="741488176" sldId="309"/>
            <ac:spMk id="23" creationId="{FD056B7E-FBD7-4858-966D-9C4DEDA7EF3C}"/>
          </ac:spMkLst>
        </pc:spChg>
        <pc:spChg chg="add del">
          <ac:chgData name="Mandar Bapat" userId="89e1a179-1c8a-46e4-a1ed-05428341bc03" providerId="ADAL" clId="{1A72683F-C5E7-4136-A59B-1B0127ECCDB2}" dt="2020-11-30T09:30:38.135" v="15619" actId="26606"/>
          <ac:spMkLst>
            <pc:docMk/>
            <pc:sldMk cId="741488176" sldId="309"/>
            <ac:spMk id="25" creationId="{3F4C104D-5F30-4811-9376-566B26E4719A}"/>
          </ac:spMkLst>
        </pc:spChg>
        <pc:spChg chg="add del">
          <ac:chgData name="Mandar Bapat" userId="89e1a179-1c8a-46e4-a1ed-05428341bc03" providerId="ADAL" clId="{1A72683F-C5E7-4136-A59B-1B0127ECCDB2}" dt="2020-11-30T09:30:38.135" v="15619" actId="26606"/>
          <ac:spMkLst>
            <pc:docMk/>
            <pc:sldMk cId="741488176" sldId="309"/>
            <ac:spMk id="26" creationId="{0815E34B-5D02-4E01-A936-E8E1C0AB6F12}"/>
          </ac:spMkLst>
        </pc:spChg>
        <pc:spChg chg="add del">
          <ac:chgData name="Mandar Bapat" userId="89e1a179-1c8a-46e4-a1ed-05428341bc03" providerId="ADAL" clId="{1A72683F-C5E7-4136-A59B-1B0127ECCDB2}" dt="2020-11-30T09:30:38.135" v="15619" actId="26606"/>
          <ac:spMkLst>
            <pc:docMk/>
            <pc:sldMk cId="741488176" sldId="309"/>
            <ac:spMk id="27" creationId="{7DE3414B-B032-4710-A468-D3285E38C5FF}"/>
          </ac:spMkLst>
        </pc:spChg>
        <pc:spChg chg="add del">
          <ac:chgData name="Mandar Bapat" userId="89e1a179-1c8a-46e4-a1ed-05428341bc03" providerId="ADAL" clId="{1A72683F-C5E7-4136-A59B-1B0127ECCDB2}" dt="2020-11-30T09:31:24.150" v="15628" actId="26606"/>
          <ac:spMkLst>
            <pc:docMk/>
            <pc:sldMk cId="741488176" sldId="309"/>
            <ac:spMk id="28" creationId="{094E213D-3FA7-4D59-80B5-015897DCAFCA}"/>
          </ac:spMkLst>
        </pc:spChg>
        <pc:spChg chg="add del">
          <ac:chgData name="Mandar Bapat" userId="89e1a179-1c8a-46e4-a1ed-05428341bc03" providerId="ADAL" clId="{1A72683F-C5E7-4136-A59B-1B0127ECCDB2}" dt="2020-11-30T09:31:11.310" v="15626"/>
          <ac:spMkLst>
            <pc:docMk/>
            <pc:sldMk cId="741488176" sldId="309"/>
            <ac:spMk id="29" creationId="{1EDD21E1-BAF0-4314-AB31-82ECB8AC9EA9}"/>
          </ac:spMkLst>
        </pc:spChg>
        <pc:spChg chg="add del">
          <ac:chgData name="Mandar Bapat" userId="89e1a179-1c8a-46e4-a1ed-05428341bc03" providerId="ADAL" clId="{1A72683F-C5E7-4136-A59B-1B0127ECCDB2}" dt="2020-11-30T09:31:11.310" v="15626"/>
          <ac:spMkLst>
            <pc:docMk/>
            <pc:sldMk cId="741488176" sldId="309"/>
            <ac:spMk id="30" creationId="{FDC8619C-F25D-468E-95FA-2A2151D7DDD2}"/>
          </ac:spMkLst>
        </pc:spChg>
        <pc:spChg chg="add del">
          <ac:chgData name="Mandar Bapat" userId="89e1a179-1c8a-46e4-a1ed-05428341bc03" providerId="ADAL" clId="{1A72683F-C5E7-4136-A59B-1B0127ECCDB2}" dt="2020-11-30T09:31:11.310" v="15626"/>
          <ac:spMkLst>
            <pc:docMk/>
            <pc:sldMk cId="741488176" sldId="309"/>
            <ac:spMk id="31" creationId="{7D9439D6-DEAD-4CEB-A61B-BE3D64D1B598}"/>
          </ac:spMkLst>
        </pc:spChg>
        <pc:spChg chg="add del">
          <ac:chgData name="Mandar Bapat" userId="89e1a179-1c8a-46e4-a1ed-05428341bc03" providerId="ADAL" clId="{1A72683F-C5E7-4136-A59B-1B0127ECCDB2}" dt="2020-11-30T09:31:24.150" v="15628" actId="26606"/>
          <ac:spMkLst>
            <pc:docMk/>
            <pc:sldMk cId="741488176" sldId="309"/>
            <ac:spMk id="32" creationId="{0D63BE23-20C0-4F37-860E-0892A4DE083B}"/>
          </ac:spMkLst>
        </pc:spChg>
        <pc:spChg chg="add del">
          <ac:chgData name="Mandar Bapat" userId="89e1a179-1c8a-46e4-a1ed-05428341bc03" providerId="ADAL" clId="{1A72683F-C5E7-4136-A59B-1B0127ECCDB2}" dt="2020-11-30T09:31:24.150" v="15628" actId="26606"/>
          <ac:spMkLst>
            <pc:docMk/>
            <pc:sldMk cId="741488176" sldId="309"/>
            <ac:spMk id="33" creationId="{D49AB149-D0D3-42EA-8B4C-F39E213AE222}"/>
          </ac:spMkLst>
        </pc:spChg>
        <pc:spChg chg="add del">
          <ac:chgData name="Mandar Bapat" userId="89e1a179-1c8a-46e4-a1ed-05428341bc03" providerId="ADAL" clId="{1A72683F-C5E7-4136-A59B-1B0127ECCDB2}" dt="2020-11-30T09:32:32.043" v="15645" actId="26606"/>
          <ac:spMkLst>
            <pc:docMk/>
            <pc:sldMk cId="741488176" sldId="309"/>
            <ac:spMk id="34" creationId="{094E213D-3FA7-4D59-80B5-015897DCAFCA}"/>
          </ac:spMkLst>
        </pc:spChg>
        <pc:spChg chg="add del">
          <ac:chgData name="Mandar Bapat" userId="89e1a179-1c8a-46e4-a1ed-05428341bc03" providerId="ADAL" clId="{1A72683F-C5E7-4136-A59B-1B0127ECCDB2}" dt="2020-11-30T09:32:32.043" v="15645" actId="26606"/>
          <ac:spMkLst>
            <pc:docMk/>
            <pc:sldMk cId="741488176" sldId="309"/>
            <ac:spMk id="35" creationId="{0D63BE23-20C0-4F37-860E-0892A4DE083B}"/>
          </ac:spMkLst>
        </pc:spChg>
        <pc:spChg chg="add del">
          <ac:chgData name="Mandar Bapat" userId="89e1a179-1c8a-46e4-a1ed-05428341bc03" providerId="ADAL" clId="{1A72683F-C5E7-4136-A59B-1B0127ECCDB2}" dt="2020-11-30T09:32:32.043" v="15645" actId="26606"/>
          <ac:spMkLst>
            <pc:docMk/>
            <pc:sldMk cId="741488176" sldId="309"/>
            <ac:spMk id="36" creationId="{D49AB149-D0D3-42EA-8B4C-F39E213AE222}"/>
          </ac:spMkLst>
        </pc:spChg>
        <pc:spChg chg="add del">
          <ac:chgData name="Mandar Bapat" userId="89e1a179-1c8a-46e4-a1ed-05428341bc03" providerId="ADAL" clId="{1A72683F-C5E7-4136-A59B-1B0127ECCDB2}" dt="2020-11-30T09:35:02.986" v="15671"/>
          <ac:spMkLst>
            <pc:docMk/>
            <pc:sldMk cId="741488176" sldId="309"/>
            <ac:spMk id="41" creationId="{BC052280-388E-4151-A1EB-5236D4FCCA28}"/>
          </ac:spMkLst>
        </pc:spChg>
        <pc:picChg chg="add del mod">
          <ac:chgData name="Mandar Bapat" userId="89e1a179-1c8a-46e4-a1ed-05428341bc03" providerId="ADAL" clId="{1A72683F-C5E7-4136-A59B-1B0127ECCDB2}" dt="2020-11-30T09:32:19.853" v="15644" actId="478"/>
          <ac:picMkLst>
            <pc:docMk/>
            <pc:sldMk cId="741488176" sldId="309"/>
            <ac:picMk id="5" creationId="{F98C73CA-1F5E-4B69-B080-2D6A6106341C}"/>
          </ac:picMkLst>
        </pc:picChg>
        <pc:picChg chg="add del">
          <ac:chgData name="Mandar Bapat" userId="89e1a179-1c8a-46e4-a1ed-05428341bc03" providerId="ADAL" clId="{1A72683F-C5E7-4136-A59B-1B0127ECCDB2}" dt="2020-11-30T09:30:33.245" v="15617"/>
          <ac:picMkLst>
            <pc:docMk/>
            <pc:sldMk cId="741488176" sldId="309"/>
            <ac:picMk id="24" creationId="{7AEE9CAC-347C-43C2-AE87-6BC5566E6068}"/>
          </ac:picMkLst>
        </pc:picChg>
        <pc:picChg chg="add mod">
          <ac:chgData name="Mandar Bapat" userId="89e1a179-1c8a-46e4-a1ed-05428341bc03" providerId="ADAL" clId="{1A72683F-C5E7-4136-A59B-1B0127ECCDB2}" dt="2020-11-30T09:34:03.210" v="15662" actId="1076"/>
          <ac:picMkLst>
            <pc:docMk/>
            <pc:sldMk cId="741488176" sldId="309"/>
            <ac:picMk id="37" creationId="{F66D8E01-9074-41B0-BF18-0719E868E9D0}"/>
          </ac:picMkLst>
        </pc:picChg>
        <pc:cxnChg chg="add del">
          <ac:chgData name="Mandar Bapat" userId="89e1a179-1c8a-46e4-a1ed-05428341bc03" providerId="ADAL" clId="{1A72683F-C5E7-4136-A59B-1B0127ECCDB2}" dt="2020-11-30T09:35:02.986" v="15671"/>
          <ac:cxnSpMkLst>
            <pc:docMk/>
            <pc:sldMk cId="741488176" sldId="309"/>
            <ac:cxnSpMk id="43" creationId="{744251C3-E720-4363-8AF0-20AD319374F0}"/>
          </ac:cxnSpMkLst>
        </pc:cxnChg>
      </pc:sldChg>
      <pc:sldChg chg="addSp modSp new mod modTransition setBg">
        <pc:chgData name="Mandar Bapat" userId="89e1a179-1c8a-46e4-a1ed-05428341bc03" providerId="ADAL" clId="{1A72683F-C5E7-4136-A59B-1B0127ECCDB2}" dt="2020-11-30T12:43:23.701" v="18919" actId="255"/>
        <pc:sldMkLst>
          <pc:docMk/>
          <pc:sldMk cId="414259370" sldId="310"/>
        </pc:sldMkLst>
        <pc:spChg chg="mod">
          <ac:chgData name="Mandar Bapat" userId="89e1a179-1c8a-46e4-a1ed-05428341bc03" providerId="ADAL" clId="{1A72683F-C5E7-4136-A59B-1B0127ECCDB2}" dt="2020-11-30T12:43:23.701" v="18919" actId="255"/>
          <ac:spMkLst>
            <pc:docMk/>
            <pc:sldMk cId="414259370" sldId="310"/>
            <ac:spMk id="2" creationId="{AC55242B-5439-4F6E-B00A-791788F3D880}"/>
          </ac:spMkLst>
        </pc:spChg>
        <pc:spChg chg="mod">
          <ac:chgData name="Mandar Bapat" userId="89e1a179-1c8a-46e4-a1ed-05428341bc03" providerId="ADAL" clId="{1A72683F-C5E7-4136-A59B-1B0127ECCDB2}" dt="2020-11-30T09:49:42.236" v="16464" actId="33524"/>
          <ac:spMkLst>
            <pc:docMk/>
            <pc:sldMk cId="414259370" sldId="310"/>
            <ac:spMk id="3" creationId="{A5184BD2-D91D-4F67-BEB7-77B4AF9C1989}"/>
          </ac:spMkLst>
        </pc:spChg>
        <pc:picChg chg="add mod">
          <ac:chgData name="Mandar Bapat" userId="89e1a179-1c8a-46e4-a1ed-05428341bc03" providerId="ADAL" clId="{1A72683F-C5E7-4136-A59B-1B0127ECCDB2}" dt="2020-11-30T09:50:03.940" v="16465" actId="1440"/>
          <ac:picMkLst>
            <pc:docMk/>
            <pc:sldMk cId="414259370" sldId="310"/>
            <ac:picMk id="5" creationId="{08FBB10B-F2C9-4761-858D-EABDA5D3A54F}"/>
          </ac:picMkLst>
        </pc:picChg>
      </pc:sldChg>
      <pc:sldChg chg="addSp delSp modSp new mod modTransition setBg setClrOvrMap delDesignElem">
        <pc:chgData name="Mandar Bapat" userId="89e1a179-1c8a-46e4-a1ed-05428341bc03" providerId="ADAL" clId="{1A72683F-C5E7-4136-A59B-1B0127ECCDB2}" dt="2020-11-30T12:37:37.369" v="18899" actId="255"/>
        <pc:sldMkLst>
          <pc:docMk/>
          <pc:sldMk cId="1142763568" sldId="311"/>
        </pc:sldMkLst>
        <pc:spChg chg="del mod">
          <ac:chgData name="Mandar Bapat" userId="89e1a179-1c8a-46e4-a1ed-05428341bc03" providerId="ADAL" clId="{1A72683F-C5E7-4136-A59B-1B0127ECCDB2}" dt="2020-11-30T10:04:39.700" v="16542" actId="478"/>
          <ac:spMkLst>
            <pc:docMk/>
            <pc:sldMk cId="1142763568" sldId="311"/>
            <ac:spMk id="2" creationId="{48A1122B-52F8-4504-9ABA-6C1D37D9CC8A}"/>
          </ac:spMkLst>
        </pc:spChg>
        <pc:spChg chg="del">
          <ac:chgData name="Mandar Bapat" userId="89e1a179-1c8a-46e4-a1ed-05428341bc03" providerId="ADAL" clId="{1A72683F-C5E7-4136-A59B-1B0127ECCDB2}" dt="2020-11-30T09:56:32.595" v="16485" actId="931"/>
          <ac:spMkLst>
            <pc:docMk/>
            <pc:sldMk cId="1142763568" sldId="311"/>
            <ac:spMk id="3" creationId="{46CBF00B-5622-489F-AF74-9D907C29CEAF}"/>
          </ac:spMkLst>
        </pc:spChg>
        <pc:spChg chg="add del">
          <ac:chgData name="Mandar Bapat" userId="89e1a179-1c8a-46e4-a1ed-05428341bc03" providerId="ADAL" clId="{1A72683F-C5E7-4136-A59B-1B0127ECCDB2}" dt="2020-11-30T09:56:38.908" v="16490" actId="26606"/>
          <ac:spMkLst>
            <pc:docMk/>
            <pc:sldMk cId="1142763568" sldId="311"/>
            <ac:spMk id="9" creationId="{28E1C9A6-E107-41B3-8C04-D6BFB03C00ED}"/>
          </ac:spMkLst>
        </pc:spChg>
        <pc:spChg chg="add del mod">
          <ac:chgData name="Mandar Bapat" userId="89e1a179-1c8a-46e4-a1ed-05428341bc03" providerId="ADAL" clId="{1A72683F-C5E7-4136-A59B-1B0127ECCDB2}" dt="2020-11-30T10:05:34.176" v="16557"/>
          <ac:spMkLst>
            <pc:docMk/>
            <pc:sldMk cId="1142763568" sldId="311"/>
            <ac:spMk id="11" creationId="{1E66D631-D7B9-4B8A-9E23-698E3C97824D}"/>
          </ac:spMkLst>
        </pc:spChg>
        <pc:spChg chg="add del">
          <ac:chgData name="Mandar Bapat" userId="89e1a179-1c8a-46e4-a1ed-05428341bc03" providerId="ADAL" clId="{1A72683F-C5E7-4136-A59B-1B0127ECCDB2}" dt="2020-11-30T10:01:18.180" v="16503" actId="26606"/>
          <ac:spMkLst>
            <pc:docMk/>
            <pc:sldMk cId="1142763568" sldId="311"/>
            <ac:spMk id="12" creationId="{D9D9D0AB-1E2F-44A8-B9C6-FA4098301883}"/>
          </ac:spMkLst>
        </pc:spChg>
        <pc:spChg chg="add del">
          <ac:chgData name="Mandar Bapat" userId="89e1a179-1c8a-46e4-a1ed-05428341bc03" providerId="ADAL" clId="{1A72683F-C5E7-4136-A59B-1B0127ECCDB2}" dt="2020-11-30T10:01:18.180" v="16503" actId="26606"/>
          <ac:spMkLst>
            <pc:docMk/>
            <pc:sldMk cId="1142763568" sldId="311"/>
            <ac:spMk id="13" creationId="{50E2AEF9-3220-4407-B76B-1B6E3952E8E3}"/>
          </ac:spMkLst>
        </pc:spChg>
        <pc:spChg chg="add del">
          <ac:chgData name="Mandar Bapat" userId="89e1a179-1c8a-46e4-a1ed-05428341bc03" providerId="ADAL" clId="{1A72683F-C5E7-4136-A59B-1B0127ECCDB2}" dt="2020-11-30T10:01:18.180" v="16503" actId="26606"/>
          <ac:spMkLst>
            <pc:docMk/>
            <pc:sldMk cId="1142763568" sldId="311"/>
            <ac:spMk id="14" creationId="{DDDF23EC-7F7E-4DAC-AB65-3026221AE24C}"/>
          </ac:spMkLst>
        </pc:spChg>
        <pc:spChg chg="add del">
          <ac:chgData name="Mandar Bapat" userId="89e1a179-1c8a-46e4-a1ed-05428341bc03" providerId="ADAL" clId="{1A72683F-C5E7-4136-A59B-1B0127ECCDB2}" dt="2020-11-30T10:00:52.015" v="16501"/>
          <ac:spMkLst>
            <pc:docMk/>
            <pc:sldMk cId="1142763568" sldId="311"/>
            <ac:spMk id="15" creationId="{F72DC8D9-B960-4183-9246-80191C6198A9}"/>
          </ac:spMkLst>
        </pc:spChg>
        <pc:spChg chg="add del">
          <ac:chgData name="Mandar Bapat" userId="89e1a179-1c8a-46e4-a1ed-05428341bc03" providerId="ADAL" clId="{1A72683F-C5E7-4136-A59B-1B0127ECCDB2}" dt="2020-11-30T10:01:18.180" v="16503" actId="26606"/>
          <ac:spMkLst>
            <pc:docMk/>
            <pc:sldMk cId="1142763568" sldId="311"/>
            <ac:spMk id="16" creationId="{28780788-2788-433A-AF97-E43276C3CDE9}"/>
          </ac:spMkLst>
        </pc:spChg>
        <pc:spChg chg="add del">
          <ac:chgData name="Mandar Bapat" userId="89e1a179-1c8a-46e4-a1ed-05428341bc03" providerId="ADAL" clId="{1A72683F-C5E7-4136-A59B-1B0127ECCDB2}" dt="2020-11-30T10:00:52.015" v="16501"/>
          <ac:spMkLst>
            <pc:docMk/>
            <pc:sldMk cId="1142763568" sldId="311"/>
            <ac:spMk id="17" creationId="{4551A43E-7088-412E-A6DF-23F2C11281B2}"/>
          </ac:spMkLst>
        </pc:spChg>
        <pc:spChg chg="add del">
          <ac:chgData name="Mandar Bapat" userId="89e1a179-1c8a-46e4-a1ed-05428341bc03" providerId="ADAL" clId="{1A72683F-C5E7-4136-A59B-1B0127ECCDB2}" dt="2020-11-30T10:01:18.180" v="16503" actId="26606"/>
          <ac:spMkLst>
            <pc:docMk/>
            <pc:sldMk cId="1142763568" sldId="311"/>
            <ac:spMk id="18" creationId="{2CAFBD32-D3B9-4AA1-8A52-E7788A9556B8}"/>
          </ac:spMkLst>
        </pc:spChg>
        <pc:spChg chg="add del">
          <ac:chgData name="Mandar Bapat" userId="89e1a179-1c8a-46e4-a1ed-05428341bc03" providerId="ADAL" clId="{1A72683F-C5E7-4136-A59B-1B0127ECCDB2}" dt="2020-11-30T10:00:52.015" v="16501"/>
          <ac:spMkLst>
            <pc:docMk/>
            <pc:sldMk cId="1142763568" sldId="311"/>
            <ac:spMk id="19" creationId="{34459BEC-7041-4E67-BB9B-333ACA6029CE}"/>
          </ac:spMkLst>
        </pc:spChg>
        <pc:spChg chg="add del">
          <ac:chgData name="Mandar Bapat" userId="89e1a179-1c8a-46e4-a1ed-05428341bc03" providerId="ADAL" clId="{1A72683F-C5E7-4136-A59B-1B0127ECCDB2}" dt="2020-11-30T10:01:18.180" v="16503" actId="26606"/>
          <ac:spMkLst>
            <pc:docMk/>
            <pc:sldMk cId="1142763568" sldId="311"/>
            <ac:spMk id="20" creationId="{CE9D7A95-3BA1-4498-B477-BC00DF3E7BAE}"/>
          </ac:spMkLst>
        </pc:spChg>
        <pc:spChg chg="add del">
          <ac:chgData name="Mandar Bapat" userId="89e1a179-1c8a-46e4-a1ed-05428341bc03" providerId="ADAL" clId="{1A72683F-C5E7-4136-A59B-1B0127ECCDB2}" dt="2020-11-30T10:00:52.015" v="16501"/>
          <ac:spMkLst>
            <pc:docMk/>
            <pc:sldMk cId="1142763568" sldId="311"/>
            <ac:spMk id="21" creationId="{1C2329F2-5CEA-49CC-9F1D-D9C21FC6CA28}"/>
          </ac:spMkLst>
        </pc:spChg>
        <pc:spChg chg="add del">
          <ac:chgData name="Mandar Bapat" userId="89e1a179-1c8a-46e4-a1ed-05428341bc03" providerId="ADAL" clId="{1A72683F-C5E7-4136-A59B-1B0127ECCDB2}" dt="2020-11-30T10:02:25.547" v="16505" actId="26606"/>
          <ac:spMkLst>
            <pc:docMk/>
            <pc:sldMk cId="1142763568" sldId="311"/>
            <ac:spMk id="22" creationId="{D9D9D0AB-1E2F-44A8-B9C6-FA4098301883}"/>
          </ac:spMkLst>
        </pc:spChg>
        <pc:spChg chg="add del">
          <ac:chgData name="Mandar Bapat" userId="89e1a179-1c8a-46e4-a1ed-05428341bc03" providerId="ADAL" clId="{1A72683F-C5E7-4136-A59B-1B0127ECCDB2}" dt="2020-11-30T10:00:52.015" v="16501"/>
          <ac:spMkLst>
            <pc:docMk/>
            <pc:sldMk cId="1142763568" sldId="311"/>
            <ac:spMk id="23" creationId="{0B7841EF-DD0E-4D94-A68E-DA25839D42AA}"/>
          </ac:spMkLst>
        </pc:spChg>
        <pc:spChg chg="add del">
          <ac:chgData name="Mandar Bapat" userId="89e1a179-1c8a-46e4-a1ed-05428341bc03" providerId="ADAL" clId="{1A72683F-C5E7-4136-A59B-1B0127ECCDB2}" dt="2020-11-30T10:02:25.547" v="16505" actId="26606"/>
          <ac:spMkLst>
            <pc:docMk/>
            <pc:sldMk cId="1142763568" sldId="311"/>
            <ac:spMk id="24" creationId="{50E2AEF9-3220-4407-B76B-1B6E3952E8E3}"/>
          </ac:spMkLst>
        </pc:spChg>
        <pc:spChg chg="add del">
          <ac:chgData name="Mandar Bapat" userId="89e1a179-1c8a-46e4-a1ed-05428341bc03" providerId="ADAL" clId="{1A72683F-C5E7-4136-A59B-1B0127ECCDB2}" dt="2020-11-30T10:00:52.015" v="16501"/>
          <ac:spMkLst>
            <pc:docMk/>
            <pc:sldMk cId="1142763568" sldId="311"/>
            <ac:spMk id="25" creationId="{A8907863-955B-4203-8A69-1C67119437C3}"/>
          </ac:spMkLst>
        </pc:spChg>
        <pc:spChg chg="add del">
          <ac:chgData name="Mandar Bapat" userId="89e1a179-1c8a-46e4-a1ed-05428341bc03" providerId="ADAL" clId="{1A72683F-C5E7-4136-A59B-1B0127ECCDB2}" dt="2020-11-30T10:02:25.547" v="16505" actId="26606"/>
          <ac:spMkLst>
            <pc:docMk/>
            <pc:sldMk cId="1142763568" sldId="311"/>
            <ac:spMk id="26" creationId="{DF6C1F2E-D134-4647-A555-08FF5A53C622}"/>
          </ac:spMkLst>
        </pc:spChg>
        <pc:spChg chg="add del">
          <ac:chgData name="Mandar Bapat" userId="89e1a179-1c8a-46e4-a1ed-05428341bc03" providerId="ADAL" clId="{1A72683F-C5E7-4136-A59B-1B0127ECCDB2}" dt="2020-11-30T10:01:18.180" v="16503" actId="26606"/>
          <ac:spMkLst>
            <pc:docMk/>
            <pc:sldMk cId="1142763568" sldId="311"/>
            <ac:spMk id="27" creationId="{7B1FFF1B-D8E7-43C1-963D-013BA4049457}"/>
          </ac:spMkLst>
        </pc:spChg>
        <pc:spChg chg="add del">
          <ac:chgData name="Mandar Bapat" userId="89e1a179-1c8a-46e4-a1ed-05428341bc03" providerId="ADAL" clId="{1A72683F-C5E7-4136-A59B-1B0127ECCDB2}" dt="2020-11-30T10:02:25.547" v="16505" actId="26606"/>
          <ac:spMkLst>
            <pc:docMk/>
            <pc:sldMk cId="1142763568" sldId="311"/>
            <ac:spMk id="28" creationId="{2CAFBD32-D3B9-4AA1-8A52-E7788A9556B8}"/>
          </ac:spMkLst>
        </pc:spChg>
        <pc:spChg chg="add del">
          <ac:chgData name="Mandar Bapat" userId="89e1a179-1c8a-46e4-a1ed-05428341bc03" providerId="ADAL" clId="{1A72683F-C5E7-4136-A59B-1B0127ECCDB2}" dt="2020-11-30T10:01:18.180" v="16503" actId="26606"/>
          <ac:spMkLst>
            <pc:docMk/>
            <pc:sldMk cId="1142763568" sldId="311"/>
            <ac:spMk id="29" creationId="{4053449B-81E3-446A-8BFF-57A5EE88F8C4}"/>
          </ac:spMkLst>
        </pc:spChg>
        <pc:spChg chg="add del">
          <ac:chgData name="Mandar Bapat" userId="89e1a179-1c8a-46e4-a1ed-05428341bc03" providerId="ADAL" clId="{1A72683F-C5E7-4136-A59B-1B0127ECCDB2}" dt="2020-11-30T10:02:25.547" v="16505" actId="26606"/>
          <ac:spMkLst>
            <pc:docMk/>
            <pc:sldMk cId="1142763568" sldId="311"/>
            <ac:spMk id="30" creationId="{C0D44986-27AA-4F11-BA28-D3A73C5441E5}"/>
          </ac:spMkLst>
        </pc:spChg>
        <pc:spChg chg="add del">
          <ac:chgData name="Mandar Bapat" userId="89e1a179-1c8a-46e4-a1ed-05428341bc03" providerId="ADAL" clId="{1A72683F-C5E7-4136-A59B-1B0127ECCDB2}" dt="2020-11-30T10:01:18.180" v="16503" actId="26606"/>
          <ac:spMkLst>
            <pc:docMk/>
            <pc:sldMk cId="1142763568" sldId="311"/>
            <ac:spMk id="31" creationId="{D8968742-1D40-4F6B-9272-064FD1631BB9}"/>
          </ac:spMkLst>
        </pc:spChg>
        <pc:spChg chg="add del">
          <ac:chgData name="Mandar Bapat" userId="89e1a179-1c8a-46e4-a1ed-05428341bc03" providerId="ADAL" clId="{1A72683F-C5E7-4136-A59B-1B0127ECCDB2}" dt="2020-11-30T10:02:25.547" v="16505" actId="26606"/>
          <ac:spMkLst>
            <pc:docMk/>
            <pc:sldMk cId="1142763568" sldId="311"/>
            <ac:spMk id="32" creationId="{F4F085F1-DA4C-44C8-AF31-45E4FE5B7D58}"/>
          </ac:spMkLst>
        </pc:spChg>
        <pc:spChg chg="add del">
          <ac:chgData name="Mandar Bapat" userId="89e1a179-1c8a-46e4-a1ed-05428341bc03" providerId="ADAL" clId="{1A72683F-C5E7-4136-A59B-1B0127ECCDB2}" dt="2020-11-30T10:02:25.547" v="16505" actId="26606"/>
          <ac:spMkLst>
            <pc:docMk/>
            <pc:sldMk cId="1142763568" sldId="311"/>
            <ac:spMk id="33" creationId="{7B1FFF1B-D8E7-43C1-963D-013BA4049457}"/>
          </ac:spMkLst>
        </pc:spChg>
        <pc:spChg chg="add del">
          <ac:chgData name="Mandar Bapat" userId="89e1a179-1c8a-46e4-a1ed-05428341bc03" providerId="ADAL" clId="{1A72683F-C5E7-4136-A59B-1B0127ECCDB2}" dt="2020-11-30T10:02:25.547" v="16505" actId="26606"/>
          <ac:spMkLst>
            <pc:docMk/>
            <pc:sldMk cId="1142763568" sldId="311"/>
            <ac:spMk id="34" creationId="{4150F61F-4C50-4FCA-BFB7-8444712AE7B5}"/>
          </ac:spMkLst>
        </pc:spChg>
        <pc:spChg chg="add del">
          <ac:chgData name="Mandar Bapat" userId="89e1a179-1c8a-46e4-a1ed-05428341bc03" providerId="ADAL" clId="{1A72683F-C5E7-4136-A59B-1B0127ECCDB2}" dt="2020-11-30T10:03:03.664" v="16509" actId="26606"/>
          <ac:spMkLst>
            <pc:docMk/>
            <pc:sldMk cId="1142763568" sldId="311"/>
            <ac:spMk id="35" creationId="{4BE60BDC-565B-4161-B4C4-5778B8D77C79}"/>
          </ac:spMkLst>
        </pc:spChg>
        <pc:spChg chg="add del">
          <ac:chgData name="Mandar Bapat" userId="89e1a179-1c8a-46e4-a1ed-05428341bc03" providerId="ADAL" clId="{1A72683F-C5E7-4136-A59B-1B0127ECCDB2}" dt="2020-11-30T10:03:03.664" v="16509" actId="26606"/>
          <ac:spMkLst>
            <pc:docMk/>
            <pc:sldMk cId="1142763568" sldId="311"/>
            <ac:spMk id="36" creationId="{E8A89AA0-EF41-4B5F-A89F-DF341DEC9F62}"/>
          </ac:spMkLst>
        </pc:spChg>
        <pc:spChg chg="add del">
          <ac:chgData name="Mandar Bapat" userId="89e1a179-1c8a-46e4-a1ed-05428341bc03" providerId="ADAL" clId="{1A72683F-C5E7-4136-A59B-1B0127ECCDB2}" dt="2020-11-30T10:03:03.664" v="16509" actId="26606"/>
          <ac:spMkLst>
            <pc:docMk/>
            <pc:sldMk cId="1142763568" sldId="311"/>
            <ac:spMk id="37" creationId="{5B915900-A4B0-411A-A5BF-D077D0460D9F}"/>
          </ac:spMkLst>
        </pc:spChg>
        <pc:spChg chg="add del">
          <ac:chgData name="Mandar Bapat" userId="89e1a179-1c8a-46e4-a1ed-05428341bc03" providerId="ADAL" clId="{1A72683F-C5E7-4136-A59B-1B0127ECCDB2}" dt="2020-11-30T10:03:03.664" v="16509" actId="26606"/>
          <ac:spMkLst>
            <pc:docMk/>
            <pc:sldMk cId="1142763568" sldId="311"/>
            <ac:spMk id="38" creationId="{C8CF00FE-5233-499E-A3A0-8CB36E3305B8}"/>
          </ac:spMkLst>
        </pc:spChg>
        <pc:spChg chg="add del">
          <ac:chgData name="Mandar Bapat" userId="89e1a179-1c8a-46e4-a1ed-05428341bc03" providerId="ADAL" clId="{1A72683F-C5E7-4136-A59B-1B0127ECCDB2}" dt="2020-11-30T10:03:03.664" v="16509" actId="26606"/>
          <ac:spMkLst>
            <pc:docMk/>
            <pc:sldMk cId="1142763568" sldId="311"/>
            <ac:spMk id="39" creationId="{B6FCB08F-72E4-4C6F-8E92-6CDF0A976CF3}"/>
          </ac:spMkLst>
        </pc:spChg>
        <pc:spChg chg="add del">
          <ac:chgData name="Mandar Bapat" userId="89e1a179-1c8a-46e4-a1ed-05428341bc03" providerId="ADAL" clId="{1A72683F-C5E7-4136-A59B-1B0127ECCDB2}" dt="2020-11-30T10:03:03.664" v="16509" actId="26606"/>
          <ac:spMkLst>
            <pc:docMk/>
            <pc:sldMk cId="1142763568" sldId="311"/>
            <ac:spMk id="40" creationId="{82BBE2A3-14B8-467A-B386-33032DAE7390}"/>
          </ac:spMkLst>
        </pc:spChg>
        <pc:spChg chg="add del">
          <ac:chgData name="Mandar Bapat" userId="89e1a179-1c8a-46e4-a1ed-05428341bc03" providerId="ADAL" clId="{1A72683F-C5E7-4136-A59B-1B0127ECCDB2}" dt="2020-11-30T10:03:03.664" v="16509" actId="26606"/>
          <ac:spMkLst>
            <pc:docMk/>
            <pc:sldMk cId="1142763568" sldId="311"/>
            <ac:spMk id="41" creationId="{E161D75E-4AE5-4462-83B1-032702DC8340}"/>
          </ac:spMkLst>
        </pc:spChg>
        <pc:spChg chg="add del">
          <ac:chgData name="Mandar Bapat" userId="89e1a179-1c8a-46e4-a1ed-05428341bc03" providerId="ADAL" clId="{1A72683F-C5E7-4136-A59B-1B0127ECCDB2}" dt="2020-11-30T10:03:03.664" v="16509" actId="26606"/>
          <ac:spMkLst>
            <pc:docMk/>
            <pc:sldMk cId="1142763568" sldId="311"/>
            <ac:spMk id="42" creationId="{B95F7FDB-013F-4105-9D90-2142F7F189CA}"/>
          </ac:spMkLst>
        </pc:spChg>
        <pc:spChg chg="add del">
          <ac:chgData name="Mandar Bapat" userId="89e1a179-1c8a-46e4-a1ed-05428341bc03" providerId="ADAL" clId="{1A72683F-C5E7-4136-A59B-1B0127ECCDB2}" dt="2020-11-30T10:03:03.664" v="16509" actId="26606"/>
          <ac:spMkLst>
            <pc:docMk/>
            <pc:sldMk cId="1142763568" sldId="311"/>
            <ac:spMk id="44" creationId="{2247E8F1-D901-4551-A143-547B27658E7C}"/>
          </ac:spMkLst>
        </pc:spChg>
        <pc:spChg chg="add del">
          <ac:chgData name="Mandar Bapat" userId="89e1a179-1c8a-46e4-a1ed-05428341bc03" providerId="ADAL" clId="{1A72683F-C5E7-4136-A59B-1B0127ECCDB2}" dt="2020-11-30T10:03:14.518" v="16511" actId="26606"/>
          <ac:spMkLst>
            <pc:docMk/>
            <pc:sldMk cId="1142763568" sldId="311"/>
            <ac:spMk id="45" creationId="{26175F05-80BB-4D4A-BFEC-12AA8C9B077C}"/>
          </ac:spMkLst>
        </pc:spChg>
        <pc:spChg chg="add del">
          <ac:chgData name="Mandar Bapat" userId="89e1a179-1c8a-46e4-a1ed-05428341bc03" providerId="ADAL" clId="{1A72683F-C5E7-4136-A59B-1B0127ECCDB2}" dt="2020-11-30T10:03:14.518" v="16511" actId="26606"/>
          <ac:spMkLst>
            <pc:docMk/>
            <pc:sldMk cId="1142763568" sldId="311"/>
            <ac:spMk id="47" creationId="{9C9EC3CF-96B5-4145-9DDE-DAAAB5A0A9EE}"/>
          </ac:spMkLst>
        </pc:spChg>
        <pc:spChg chg="add del">
          <ac:chgData name="Mandar Bapat" userId="89e1a179-1c8a-46e4-a1ed-05428341bc03" providerId="ADAL" clId="{1A72683F-C5E7-4136-A59B-1B0127ECCDB2}" dt="2020-11-30T10:03:14.518" v="16511" actId="26606"/>
          <ac:spMkLst>
            <pc:docMk/>
            <pc:sldMk cId="1142763568" sldId="311"/>
            <ac:spMk id="48" creationId="{050C1EEC-807C-4F12-B8A1-D1460E1D7B35}"/>
          </ac:spMkLst>
        </pc:spChg>
        <pc:spChg chg="add del">
          <ac:chgData name="Mandar Bapat" userId="89e1a179-1c8a-46e4-a1ed-05428341bc03" providerId="ADAL" clId="{1A72683F-C5E7-4136-A59B-1B0127ECCDB2}" dt="2020-11-30T10:03:14.518" v="16511" actId="26606"/>
          <ac:spMkLst>
            <pc:docMk/>
            <pc:sldMk cId="1142763568" sldId="311"/>
            <ac:spMk id="49" creationId="{8CBCB108-B86E-4518-B773-DE9CEBA1F9FE}"/>
          </ac:spMkLst>
        </pc:spChg>
        <pc:spChg chg="add del">
          <ac:chgData name="Mandar Bapat" userId="89e1a179-1c8a-46e4-a1ed-05428341bc03" providerId="ADAL" clId="{1A72683F-C5E7-4136-A59B-1B0127ECCDB2}" dt="2020-11-30T10:04:59.141" v="16545"/>
          <ac:spMkLst>
            <pc:docMk/>
            <pc:sldMk cId="1142763568" sldId="311"/>
            <ac:spMk id="51" creationId="{26175F05-80BB-4D4A-BFEC-12AA8C9B077C}"/>
          </ac:spMkLst>
        </pc:spChg>
        <pc:spChg chg="add del">
          <ac:chgData name="Mandar Bapat" userId="89e1a179-1c8a-46e4-a1ed-05428341bc03" providerId="ADAL" clId="{1A72683F-C5E7-4136-A59B-1B0127ECCDB2}" dt="2020-11-30T10:04:59.141" v="16545"/>
          <ac:spMkLst>
            <pc:docMk/>
            <pc:sldMk cId="1142763568" sldId="311"/>
            <ac:spMk id="54" creationId="{767511B0-9D9C-4A25-A386-B31A93CEDBD2}"/>
          </ac:spMkLst>
        </pc:spChg>
        <pc:spChg chg="add del">
          <ac:chgData name="Mandar Bapat" userId="89e1a179-1c8a-46e4-a1ed-05428341bc03" providerId="ADAL" clId="{1A72683F-C5E7-4136-A59B-1B0127ECCDB2}" dt="2020-11-30T10:04:59.141" v="16545"/>
          <ac:spMkLst>
            <pc:docMk/>
            <pc:sldMk cId="1142763568" sldId="311"/>
            <ac:spMk id="55" creationId="{6272B33E-BB5E-4C24-A996-219C4FD160EF}"/>
          </ac:spMkLst>
        </pc:spChg>
        <pc:spChg chg="add mod">
          <ac:chgData name="Mandar Bapat" userId="89e1a179-1c8a-46e4-a1ed-05428341bc03" providerId="ADAL" clId="{1A72683F-C5E7-4136-A59B-1B0127ECCDB2}" dt="2020-11-30T12:37:37.369" v="18899" actId="255"/>
          <ac:spMkLst>
            <pc:docMk/>
            <pc:sldMk cId="1142763568" sldId="311"/>
            <ac:spMk id="56" creationId="{29BEE0A5-4DCC-40AC-ABEF-09DBA5570B68}"/>
          </ac:spMkLst>
        </pc:spChg>
        <pc:spChg chg="add del">
          <ac:chgData name="Mandar Bapat" userId="89e1a179-1c8a-46e4-a1ed-05428341bc03" providerId="ADAL" clId="{1A72683F-C5E7-4136-A59B-1B0127ECCDB2}" dt="2020-11-30T12:04:31.087" v="18492" actId="478"/>
          <ac:spMkLst>
            <pc:docMk/>
            <pc:sldMk cId="1142763568" sldId="311"/>
            <ac:spMk id="58" creationId="{1E67A0A1-6B8A-4DA0-85C4-54FB755FB0E4}"/>
          </ac:spMkLst>
        </pc:spChg>
        <pc:picChg chg="add mod ord">
          <ac:chgData name="Mandar Bapat" userId="89e1a179-1c8a-46e4-a1ed-05428341bc03" providerId="ADAL" clId="{1A72683F-C5E7-4136-A59B-1B0127ECCDB2}" dt="2020-11-30T10:07:36.086" v="16584" actId="1440"/>
          <ac:picMkLst>
            <pc:docMk/>
            <pc:sldMk cId="1142763568" sldId="311"/>
            <ac:picMk id="5" creationId="{529A3B99-97BA-4950-A9B5-9545F2458722}"/>
          </ac:picMkLst>
        </pc:picChg>
        <pc:picChg chg="add mod ord">
          <ac:chgData name="Mandar Bapat" userId="89e1a179-1c8a-46e4-a1ed-05428341bc03" providerId="ADAL" clId="{1A72683F-C5E7-4136-A59B-1B0127ECCDB2}" dt="2020-11-30T10:07:17.870" v="16583" actId="1440"/>
          <ac:picMkLst>
            <pc:docMk/>
            <pc:sldMk cId="1142763568" sldId="311"/>
            <ac:picMk id="7" creationId="{D30F9329-AFBA-4D86-A57C-B9AC01297BE0}"/>
          </ac:picMkLst>
        </pc:picChg>
        <pc:picChg chg="add mod ord">
          <ac:chgData name="Mandar Bapat" userId="89e1a179-1c8a-46e4-a1ed-05428341bc03" providerId="ADAL" clId="{1A72683F-C5E7-4136-A59B-1B0127ECCDB2}" dt="2020-11-30T10:07:52.298" v="16585" actId="1440"/>
          <ac:picMkLst>
            <pc:docMk/>
            <pc:sldMk cId="1142763568" sldId="311"/>
            <ac:picMk id="10" creationId="{B5DE7A07-8CAA-45EE-8497-21C32E62C426}"/>
          </ac:picMkLst>
        </pc:picChg>
        <pc:cxnChg chg="add del">
          <ac:chgData name="Mandar Bapat" userId="89e1a179-1c8a-46e4-a1ed-05428341bc03" providerId="ADAL" clId="{1A72683F-C5E7-4136-A59B-1B0127ECCDB2}" dt="2020-11-30T10:03:03.664" v="16509" actId="26606"/>
          <ac:cxnSpMkLst>
            <pc:docMk/>
            <pc:sldMk cId="1142763568" sldId="311"/>
            <ac:cxnSpMk id="43" creationId="{8D7C6F0E-6FD5-4532-97B9-50D9655F66C9}"/>
          </ac:cxnSpMkLst>
        </pc:cxnChg>
        <pc:cxnChg chg="add del">
          <ac:chgData name="Mandar Bapat" userId="89e1a179-1c8a-46e4-a1ed-05428341bc03" providerId="ADAL" clId="{1A72683F-C5E7-4136-A59B-1B0127ECCDB2}" dt="2020-11-30T10:03:14.518" v="16511" actId="26606"/>
          <ac:cxnSpMkLst>
            <pc:docMk/>
            <pc:sldMk cId="1142763568" sldId="311"/>
            <ac:cxnSpMk id="46" creationId="{9508912E-2016-4B57-838D-22BF1788058C}"/>
          </ac:cxnSpMkLst>
        </pc:cxnChg>
        <pc:cxnChg chg="add del">
          <ac:chgData name="Mandar Bapat" userId="89e1a179-1c8a-46e4-a1ed-05428341bc03" providerId="ADAL" clId="{1A72683F-C5E7-4136-A59B-1B0127ECCDB2}" dt="2020-11-30T10:03:14.518" v="16511" actId="26606"/>
          <ac:cxnSpMkLst>
            <pc:docMk/>
            <pc:sldMk cId="1142763568" sldId="311"/>
            <ac:cxnSpMk id="50" creationId="{8323AD21-9C6B-4CE2-96B9-2FF1D47A5D71}"/>
          </ac:cxnSpMkLst>
        </pc:cxnChg>
        <pc:cxnChg chg="add del">
          <ac:chgData name="Mandar Bapat" userId="89e1a179-1c8a-46e4-a1ed-05428341bc03" providerId="ADAL" clId="{1A72683F-C5E7-4136-A59B-1B0127ECCDB2}" dt="2020-11-30T10:04:59.141" v="16545"/>
          <ac:cxnSpMkLst>
            <pc:docMk/>
            <pc:sldMk cId="1142763568" sldId="311"/>
            <ac:cxnSpMk id="52" creationId="{9508912E-2016-4B57-838D-22BF1788058C}"/>
          </ac:cxnSpMkLst>
        </pc:cxnChg>
        <pc:cxnChg chg="add del">
          <ac:chgData name="Mandar Bapat" userId="89e1a179-1c8a-46e4-a1ed-05428341bc03" providerId="ADAL" clId="{1A72683F-C5E7-4136-A59B-1B0127ECCDB2}" dt="2020-11-30T10:04:59.141" v="16545"/>
          <ac:cxnSpMkLst>
            <pc:docMk/>
            <pc:sldMk cId="1142763568" sldId="311"/>
            <ac:cxnSpMk id="53" creationId="{834D9054-BF47-4CC7-904F-F5A4C8DBCC52}"/>
          </ac:cxnSpMkLst>
        </pc:cxnChg>
      </pc:sldChg>
      <pc:sldChg chg="addSp delSp modSp new mod modTransition setBg">
        <pc:chgData name="Mandar Bapat" userId="89e1a179-1c8a-46e4-a1ed-05428341bc03" providerId="ADAL" clId="{1A72683F-C5E7-4136-A59B-1B0127ECCDB2}" dt="2020-11-30T12:33:26.002" v="18884"/>
        <pc:sldMkLst>
          <pc:docMk/>
          <pc:sldMk cId="1486065068" sldId="312"/>
        </pc:sldMkLst>
        <pc:spChg chg="mod">
          <ac:chgData name="Mandar Bapat" userId="89e1a179-1c8a-46e4-a1ed-05428341bc03" providerId="ADAL" clId="{1A72683F-C5E7-4136-A59B-1B0127ECCDB2}" dt="2020-11-30T12:26:38.251" v="18850" actId="26606"/>
          <ac:spMkLst>
            <pc:docMk/>
            <pc:sldMk cId="1486065068" sldId="312"/>
            <ac:spMk id="2" creationId="{FEE689BB-C2B0-4E3E-91A4-BC25C8FE86B4}"/>
          </ac:spMkLst>
        </pc:spChg>
        <pc:spChg chg="del">
          <ac:chgData name="Mandar Bapat" userId="89e1a179-1c8a-46e4-a1ed-05428341bc03" providerId="ADAL" clId="{1A72683F-C5E7-4136-A59B-1B0127ECCDB2}" dt="2020-11-30T12:11:06.700" v="18493" actId="931"/>
          <ac:spMkLst>
            <pc:docMk/>
            <pc:sldMk cId="1486065068" sldId="312"/>
            <ac:spMk id="3" creationId="{9A067FEA-54C1-4B72-BC28-D15A0962AAE5}"/>
          </ac:spMkLst>
        </pc:spChg>
        <pc:spChg chg="add mod">
          <ac:chgData name="Mandar Bapat" userId="89e1a179-1c8a-46e4-a1ed-05428341bc03" providerId="ADAL" clId="{1A72683F-C5E7-4136-A59B-1B0127ECCDB2}" dt="2020-11-30T12:26:38.251" v="18850" actId="26606"/>
          <ac:spMkLst>
            <pc:docMk/>
            <pc:sldMk cId="1486065068" sldId="312"/>
            <ac:spMk id="6" creationId="{39DCCC10-B918-4F86-BA1E-902BA1A617C4}"/>
          </ac:spMkLst>
        </pc:spChg>
        <pc:spChg chg="add mod">
          <ac:chgData name="Mandar Bapat" userId="89e1a179-1c8a-46e4-a1ed-05428341bc03" providerId="ADAL" clId="{1A72683F-C5E7-4136-A59B-1B0127ECCDB2}" dt="2020-11-30T12:26:38.251" v="18850" actId="26606"/>
          <ac:spMkLst>
            <pc:docMk/>
            <pc:sldMk cId="1486065068" sldId="312"/>
            <ac:spMk id="11" creationId="{44930EAD-2981-4BC3-B44C-7A1DD5CF8AD0}"/>
          </ac:spMkLst>
        </pc:spChg>
        <pc:spChg chg="add">
          <ac:chgData name="Mandar Bapat" userId="89e1a179-1c8a-46e4-a1ed-05428341bc03" providerId="ADAL" clId="{1A72683F-C5E7-4136-A59B-1B0127ECCDB2}" dt="2020-11-30T12:26:38.251" v="18850" actId="26606"/>
          <ac:spMkLst>
            <pc:docMk/>
            <pc:sldMk cId="1486065068" sldId="312"/>
            <ac:spMk id="16" creationId="{1459B206-3BB4-4463-AC79-8DD9EE5997B9}"/>
          </ac:spMkLst>
        </pc:spChg>
        <pc:spChg chg="add">
          <ac:chgData name="Mandar Bapat" userId="89e1a179-1c8a-46e4-a1ed-05428341bc03" providerId="ADAL" clId="{1A72683F-C5E7-4136-A59B-1B0127ECCDB2}" dt="2020-11-30T12:26:38.251" v="18850" actId="26606"/>
          <ac:spMkLst>
            <pc:docMk/>
            <pc:sldMk cId="1486065068" sldId="312"/>
            <ac:spMk id="18" creationId="{B8EA69F7-E487-4D33-A280-0571339F8B3E}"/>
          </ac:spMkLst>
        </pc:spChg>
        <pc:spChg chg="add">
          <ac:chgData name="Mandar Bapat" userId="89e1a179-1c8a-46e4-a1ed-05428341bc03" providerId="ADAL" clId="{1A72683F-C5E7-4136-A59B-1B0127ECCDB2}" dt="2020-11-30T12:26:38.251" v="18850" actId="26606"/>
          <ac:spMkLst>
            <pc:docMk/>
            <pc:sldMk cId="1486065068" sldId="312"/>
            <ac:spMk id="20" creationId="{94D0C214-AC85-438D-8BC5-D6BCC9A5696C}"/>
          </ac:spMkLst>
        </pc:spChg>
        <pc:spChg chg="add">
          <ac:chgData name="Mandar Bapat" userId="89e1a179-1c8a-46e4-a1ed-05428341bc03" providerId="ADAL" clId="{1A72683F-C5E7-4136-A59B-1B0127ECCDB2}" dt="2020-11-30T12:26:38.251" v="18850" actId="26606"/>
          <ac:spMkLst>
            <pc:docMk/>
            <pc:sldMk cId="1486065068" sldId="312"/>
            <ac:spMk id="22" creationId="{3616204B-68EA-4ADA-A563-16E43E19259F}"/>
          </ac:spMkLst>
        </pc:spChg>
        <pc:picChg chg="add mod ord">
          <ac:chgData name="Mandar Bapat" userId="89e1a179-1c8a-46e4-a1ed-05428341bc03" providerId="ADAL" clId="{1A72683F-C5E7-4136-A59B-1B0127ECCDB2}" dt="2020-11-30T12:26:38.251" v="18850" actId="26606"/>
          <ac:picMkLst>
            <pc:docMk/>
            <pc:sldMk cId="1486065068" sldId="312"/>
            <ac:picMk id="5" creationId="{47B3F7CC-1E07-4919-B89E-46EF59D08DFE}"/>
          </ac:picMkLst>
        </pc:picChg>
        <pc:picChg chg="add mod ord">
          <ac:chgData name="Mandar Bapat" userId="89e1a179-1c8a-46e4-a1ed-05428341bc03" providerId="ADAL" clId="{1A72683F-C5E7-4136-A59B-1B0127ECCDB2}" dt="2020-11-30T12:26:38.251" v="18850" actId="26606"/>
          <ac:picMkLst>
            <pc:docMk/>
            <pc:sldMk cId="1486065068" sldId="312"/>
            <ac:picMk id="8" creationId="{205BAF6B-87CF-415B-ACEC-614303CA2EF7}"/>
          </ac:picMkLst>
        </pc:picChg>
        <pc:picChg chg="add mod">
          <ac:chgData name="Mandar Bapat" userId="89e1a179-1c8a-46e4-a1ed-05428341bc03" providerId="ADAL" clId="{1A72683F-C5E7-4136-A59B-1B0127ECCDB2}" dt="2020-11-30T12:26:38.251" v="18850" actId="26606"/>
          <ac:picMkLst>
            <pc:docMk/>
            <pc:sldMk cId="1486065068" sldId="312"/>
            <ac:picMk id="10" creationId="{2E2958D8-A0D7-4357-B3D4-4EFCBDCEC56E}"/>
          </ac:picMkLst>
        </pc:picChg>
      </pc:sldChg>
      <pc:sldChg chg="addSp delSp modSp new del mod modTransition">
        <pc:chgData name="Mandar Bapat" userId="89e1a179-1c8a-46e4-a1ed-05428341bc03" providerId="ADAL" clId="{1A72683F-C5E7-4136-A59B-1B0127ECCDB2}" dt="2020-11-30T12:57:09.663" v="19353" actId="47"/>
        <pc:sldMkLst>
          <pc:docMk/>
          <pc:sldMk cId="2057264" sldId="313"/>
        </pc:sldMkLst>
        <pc:spChg chg="del">
          <ac:chgData name="Mandar Bapat" userId="89e1a179-1c8a-46e4-a1ed-05428341bc03" providerId="ADAL" clId="{1A72683F-C5E7-4136-A59B-1B0127ECCDB2}" dt="2020-11-30T12:45:22.430" v="18920" actId="478"/>
          <ac:spMkLst>
            <pc:docMk/>
            <pc:sldMk cId="2057264" sldId="313"/>
            <ac:spMk id="2" creationId="{5F7C288C-F86F-45B4-9E25-09C277EFAEF9}"/>
          </ac:spMkLst>
        </pc:spChg>
        <pc:spChg chg="del mod">
          <ac:chgData name="Mandar Bapat" userId="89e1a179-1c8a-46e4-a1ed-05428341bc03" providerId="ADAL" clId="{1A72683F-C5E7-4136-A59B-1B0127ECCDB2}" dt="2020-11-30T12:45:38.570" v="18923" actId="931"/>
          <ac:spMkLst>
            <pc:docMk/>
            <pc:sldMk cId="2057264" sldId="313"/>
            <ac:spMk id="3" creationId="{92F7E5B6-26A5-43E4-9AF9-783F822370B3}"/>
          </ac:spMkLst>
        </pc:spChg>
        <pc:spChg chg="add mod">
          <ac:chgData name="Mandar Bapat" userId="89e1a179-1c8a-46e4-a1ed-05428341bc03" providerId="ADAL" clId="{1A72683F-C5E7-4136-A59B-1B0127ECCDB2}" dt="2020-11-30T12:51:18.805" v="19349" actId="1076"/>
          <ac:spMkLst>
            <pc:docMk/>
            <pc:sldMk cId="2057264" sldId="313"/>
            <ac:spMk id="6" creationId="{52EB371E-EEC5-4105-87B0-64AD4962087B}"/>
          </ac:spMkLst>
        </pc:spChg>
        <pc:spChg chg="add mod">
          <ac:chgData name="Mandar Bapat" userId="89e1a179-1c8a-46e4-a1ed-05428341bc03" providerId="ADAL" clId="{1A72683F-C5E7-4136-A59B-1B0127ECCDB2}" dt="2020-11-30T12:51:13.125" v="19348" actId="20577"/>
          <ac:spMkLst>
            <pc:docMk/>
            <pc:sldMk cId="2057264" sldId="313"/>
            <ac:spMk id="11" creationId="{C8A5C6D8-1E73-4FD3-83B9-2FEE95C5E54B}"/>
          </ac:spMkLst>
        </pc:spChg>
        <pc:picChg chg="add mod">
          <ac:chgData name="Mandar Bapat" userId="89e1a179-1c8a-46e4-a1ed-05428341bc03" providerId="ADAL" clId="{1A72683F-C5E7-4136-A59B-1B0127ECCDB2}" dt="2020-11-30T12:45:44.533" v="18927" actId="14100"/>
          <ac:picMkLst>
            <pc:docMk/>
            <pc:sldMk cId="2057264" sldId="313"/>
            <ac:picMk id="5" creationId="{E511799C-ED40-4845-AC35-897D17A5DC72}"/>
          </ac:picMkLst>
        </pc:picChg>
        <pc:picChg chg="add mod">
          <ac:chgData name="Mandar Bapat" userId="89e1a179-1c8a-46e4-a1ed-05428341bc03" providerId="ADAL" clId="{1A72683F-C5E7-4136-A59B-1B0127ECCDB2}" dt="2020-11-30T12:50:48.457" v="19324" actId="1076"/>
          <ac:picMkLst>
            <pc:docMk/>
            <pc:sldMk cId="2057264" sldId="313"/>
            <ac:picMk id="8" creationId="{81FA5085-8737-4A93-BB67-6D92C05286DA}"/>
          </ac:picMkLst>
        </pc:picChg>
        <pc:picChg chg="add mod">
          <ac:chgData name="Mandar Bapat" userId="89e1a179-1c8a-46e4-a1ed-05428341bc03" providerId="ADAL" clId="{1A72683F-C5E7-4136-A59B-1B0127ECCDB2}" dt="2020-11-30T12:50:49.767" v="19325" actId="1076"/>
          <ac:picMkLst>
            <pc:docMk/>
            <pc:sldMk cId="2057264" sldId="313"/>
            <ac:picMk id="10" creationId="{71F12383-447B-4ADE-BBD7-7053CFE2C157}"/>
          </ac:picMkLst>
        </pc:picChg>
      </pc:sldChg>
      <pc:sldChg chg="addSp delSp modSp new mod modTransition setBg modClrScheme setClrOvrMap chgLayout">
        <pc:chgData name="Mandar Bapat" userId="89e1a179-1c8a-46e4-a1ed-05428341bc03" providerId="ADAL" clId="{1A72683F-C5E7-4136-A59B-1B0127ECCDB2}" dt="2020-11-30T13:08:12.288" v="20965"/>
        <pc:sldMkLst>
          <pc:docMk/>
          <pc:sldMk cId="2700146593" sldId="313"/>
        </pc:sldMkLst>
        <pc:spChg chg="del mod ord">
          <ac:chgData name="Mandar Bapat" userId="89e1a179-1c8a-46e4-a1ed-05428341bc03" providerId="ADAL" clId="{1A72683F-C5E7-4136-A59B-1B0127ECCDB2}" dt="2020-11-30T12:57:28.722" v="19355" actId="700"/>
          <ac:spMkLst>
            <pc:docMk/>
            <pc:sldMk cId="2700146593" sldId="313"/>
            <ac:spMk id="2" creationId="{9633173D-F639-4910-A85A-24BA441C7379}"/>
          </ac:spMkLst>
        </pc:spChg>
        <pc:spChg chg="del mod ord">
          <ac:chgData name="Mandar Bapat" userId="89e1a179-1c8a-46e4-a1ed-05428341bc03" providerId="ADAL" clId="{1A72683F-C5E7-4136-A59B-1B0127ECCDB2}" dt="2020-11-30T12:57:28.722" v="19355" actId="700"/>
          <ac:spMkLst>
            <pc:docMk/>
            <pc:sldMk cId="2700146593" sldId="313"/>
            <ac:spMk id="3" creationId="{6D2FD0C1-572E-473B-95C6-2D85B8504852}"/>
          </ac:spMkLst>
        </pc:spChg>
        <pc:spChg chg="del">
          <ac:chgData name="Mandar Bapat" userId="89e1a179-1c8a-46e4-a1ed-05428341bc03" providerId="ADAL" clId="{1A72683F-C5E7-4136-A59B-1B0127ECCDB2}" dt="2020-11-30T12:57:28.722" v="19355" actId="700"/>
          <ac:spMkLst>
            <pc:docMk/>
            <pc:sldMk cId="2700146593" sldId="313"/>
            <ac:spMk id="4" creationId="{A5EF2C05-E0FE-4196-89B6-1516FA3A4373}"/>
          </ac:spMkLst>
        </pc:spChg>
        <pc:spChg chg="add mod ord">
          <ac:chgData name="Mandar Bapat" userId="89e1a179-1c8a-46e4-a1ed-05428341bc03" providerId="ADAL" clId="{1A72683F-C5E7-4136-A59B-1B0127ECCDB2}" dt="2020-11-30T13:07:39.745" v="20958" actId="26606"/>
          <ac:spMkLst>
            <pc:docMk/>
            <pc:sldMk cId="2700146593" sldId="313"/>
            <ac:spMk id="5" creationId="{EFBCB418-E7DD-4A69-8F19-06969C29F124}"/>
          </ac:spMkLst>
        </pc:spChg>
        <pc:spChg chg="add mod ord">
          <ac:chgData name="Mandar Bapat" userId="89e1a179-1c8a-46e4-a1ed-05428341bc03" providerId="ADAL" clId="{1A72683F-C5E7-4136-A59B-1B0127ECCDB2}" dt="2020-11-30T13:08:04.403" v="20964" actId="27107"/>
          <ac:spMkLst>
            <pc:docMk/>
            <pc:sldMk cId="2700146593" sldId="313"/>
            <ac:spMk id="6" creationId="{06E00ADB-357C-4F9E-9BE5-5665F1C1DB3A}"/>
          </ac:spMkLst>
        </pc:spChg>
        <pc:spChg chg="add">
          <ac:chgData name="Mandar Bapat" userId="89e1a179-1c8a-46e4-a1ed-05428341bc03" providerId="ADAL" clId="{1A72683F-C5E7-4136-A59B-1B0127ECCDB2}" dt="2020-11-30T13:07:39.745" v="20958" actId="26606"/>
          <ac:spMkLst>
            <pc:docMk/>
            <pc:sldMk cId="2700146593" sldId="313"/>
            <ac:spMk id="11" creationId="{E47A690B-DE55-4274-B33B-C91FD647EB63}"/>
          </ac:spMkLst>
        </pc:spChg>
        <pc:spChg chg="add">
          <ac:chgData name="Mandar Bapat" userId="89e1a179-1c8a-46e4-a1ed-05428341bc03" providerId="ADAL" clId="{1A72683F-C5E7-4136-A59B-1B0127ECCDB2}" dt="2020-11-30T13:07:39.745" v="20958" actId="26606"/>
          <ac:spMkLst>
            <pc:docMk/>
            <pc:sldMk cId="2700146593" sldId="313"/>
            <ac:spMk id="13" creationId="{DC9CD390-6DB5-4AEA-8D13-BC6CEF344F9D}"/>
          </ac:spMkLst>
        </pc:spChg>
        <pc:spChg chg="add">
          <ac:chgData name="Mandar Bapat" userId="89e1a179-1c8a-46e4-a1ed-05428341bc03" providerId="ADAL" clId="{1A72683F-C5E7-4136-A59B-1B0127ECCDB2}" dt="2020-11-30T13:07:39.745" v="20958" actId="26606"/>
          <ac:spMkLst>
            <pc:docMk/>
            <pc:sldMk cId="2700146593" sldId="313"/>
            <ac:spMk id="15" creationId="{11FA69C6-0A69-4994-9F32-C4497B8B4CBF}"/>
          </ac:spMkLst>
        </pc:spChg>
      </pc:sldChg>
      <pc:sldMasterChg chg="modSp modSldLayout">
        <pc:chgData name="Mandar Bapat" userId="89e1a179-1c8a-46e4-a1ed-05428341bc03" providerId="ADAL" clId="{1A72683F-C5E7-4136-A59B-1B0127ECCDB2}" dt="2020-11-29T15:04:46.619" v="5745"/>
        <pc:sldMasterMkLst>
          <pc:docMk/>
          <pc:sldMasterMk cId="3048606305" sldId="2147483672"/>
        </pc:sldMasterMkLst>
        <pc:spChg chg="mod">
          <ac:chgData name="Mandar Bapat" userId="89e1a179-1c8a-46e4-a1ed-05428341bc03" providerId="ADAL" clId="{1A72683F-C5E7-4136-A59B-1B0127ECCDB2}" dt="2020-11-29T15:04:46.619" v="5745"/>
          <ac:spMkLst>
            <pc:docMk/>
            <pc:sldMasterMk cId="3048606305" sldId="2147483672"/>
            <ac:spMk id="2"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ac:spMk id="3"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ac:spMk id="4"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ac:spMk id="5"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ac:spMk id="6"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ac:spMk id="9"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ac:spMk id="10"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ac:spMk id="11" creationId="{00000000-0000-0000-0000-000000000000}"/>
          </ac:spMkLst>
        </pc:spChg>
        <pc:sldLayoutChg chg="modSp">
          <pc:chgData name="Mandar Bapat" userId="89e1a179-1c8a-46e4-a1ed-05428341bc03" providerId="ADAL" clId="{1A72683F-C5E7-4136-A59B-1B0127ECCDB2}" dt="2020-11-29T15:04:46.619" v="5745"/>
          <pc:sldLayoutMkLst>
            <pc:docMk/>
            <pc:sldMasterMk cId="3048606305" sldId="2147483672"/>
            <pc:sldLayoutMk cId="1902017795" sldId="2147483673"/>
          </pc:sldLayoutMkLst>
          <pc:spChg chg="mod">
            <ac:chgData name="Mandar Bapat" userId="89e1a179-1c8a-46e4-a1ed-05428341bc03" providerId="ADAL" clId="{1A72683F-C5E7-4136-A59B-1B0127ECCDB2}" dt="2020-11-29T15:04:46.619" v="5745"/>
            <ac:spMkLst>
              <pc:docMk/>
              <pc:sldMasterMk cId="3048606305" sldId="2147483672"/>
              <pc:sldLayoutMk cId="1902017795" sldId="2147483673"/>
              <ac:spMk id="2"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902017795" sldId="2147483673"/>
              <ac:spMk id="3"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902017795" sldId="2147483673"/>
              <ac:spMk id="4"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902017795" sldId="2147483673"/>
              <ac:spMk id="5"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902017795" sldId="2147483673"/>
              <ac:spMk id="6"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902017795" sldId="2147483673"/>
              <ac:spMk id="7"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8606305" sldId="2147483672"/>
            <pc:sldLayoutMk cId="3069901367" sldId="2147483674"/>
          </pc:sldLayoutMkLst>
          <pc:spChg chg="mod">
            <ac:chgData name="Mandar Bapat" userId="89e1a179-1c8a-46e4-a1ed-05428341bc03" providerId="ADAL" clId="{1A72683F-C5E7-4136-A59B-1B0127ECCDB2}" dt="2020-11-29T15:04:46.619" v="5745"/>
            <ac:spMkLst>
              <pc:docMk/>
              <pc:sldMasterMk cId="3048606305" sldId="2147483672"/>
              <pc:sldLayoutMk cId="3069901367" sldId="2147483674"/>
              <ac:spMk id="2"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3069901367" sldId="2147483674"/>
              <ac:spMk id="3"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3069901367" sldId="2147483674"/>
              <ac:spMk id="6"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3069901367" sldId="2147483674"/>
              <ac:spMk id="7"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8606305" sldId="2147483672"/>
            <pc:sldLayoutMk cId="3096538494" sldId="2147483675"/>
          </pc:sldLayoutMkLst>
          <pc:spChg chg="mod">
            <ac:chgData name="Mandar Bapat" userId="89e1a179-1c8a-46e4-a1ed-05428341bc03" providerId="ADAL" clId="{1A72683F-C5E7-4136-A59B-1B0127ECCDB2}" dt="2020-11-29T15:04:46.619" v="5745"/>
            <ac:spMkLst>
              <pc:docMk/>
              <pc:sldMasterMk cId="3048606305" sldId="2147483672"/>
              <pc:sldLayoutMk cId="3096538494" sldId="2147483675"/>
              <ac:spMk id="2"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3096538494" sldId="2147483675"/>
              <ac:spMk id="3"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3096538494" sldId="2147483675"/>
              <ac:spMk id="8"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8606305" sldId="2147483672"/>
            <pc:sldLayoutMk cId="3415286827" sldId="2147483676"/>
          </pc:sldLayoutMkLst>
          <pc:spChg chg="mod">
            <ac:chgData name="Mandar Bapat" userId="89e1a179-1c8a-46e4-a1ed-05428341bc03" providerId="ADAL" clId="{1A72683F-C5E7-4136-A59B-1B0127ECCDB2}" dt="2020-11-29T15:04:46.619" v="5745"/>
            <ac:spMkLst>
              <pc:docMk/>
              <pc:sldMasterMk cId="3048606305" sldId="2147483672"/>
              <pc:sldLayoutMk cId="3415286827" sldId="2147483676"/>
              <ac:spMk id="2"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3415286827" sldId="2147483676"/>
              <ac:spMk id="3"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3415286827" sldId="2147483676"/>
              <ac:spMk id="4"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3415286827" sldId="2147483676"/>
              <ac:spMk id="8"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8606305" sldId="2147483672"/>
            <pc:sldLayoutMk cId="890339568" sldId="2147483677"/>
          </pc:sldLayoutMkLst>
          <pc:spChg chg="mod">
            <ac:chgData name="Mandar Bapat" userId="89e1a179-1c8a-46e4-a1ed-05428341bc03" providerId="ADAL" clId="{1A72683F-C5E7-4136-A59B-1B0127ECCDB2}" dt="2020-11-29T15:04:46.619" v="5745"/>
            <ac:spMkLst>
              <pc:docMk/>
              <pc:sldMasterMk cId="3048606305" sldId="2147483672"/>
              <pc:sldLayoutMk cId="890339568" sldId="2147483677"/>
              <ac:spMk id="3"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890339568" sldId="2147483677"/>
              <ac:spMk id="4"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890339568" sldId="2147483677"/>
              <ac:spMk id="5"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890339568" sldId="2147483677"/>
              <ac:spMk id="6"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890339568" sldId="2147483677"/>
              <ac:spMk id="11"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890339568" sldId="2147483677"/>
              <ac:spMk id="12"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8606305" sldId="2147483672"/>
            <pc:sldLayoutMk cId="3083194681" sldId="2147483678"/>
          </pc:sldLayoutMkLst>
          <pc:spChg chg="mod">
            <ac:chgData name="Mandar Bapat" userId="89e1a179-1c8a-46e4-a1ed-05428341bc03" providerId="ADAL" clId="{1A72683F-C5E7-4136-A59B-1B0127ECCDB2}" dt="2020-11-29T15:04:46.619" v="5745"/>
            <ac:spMkLst>
              <pc:docMk/>
              <pc:sldMasterMk cId="3048606305" sldId="2147483672"/>
              <pc:sldLayoutMk cId="3083194681" sldId="2147483678"/>
              <ac:spMk id="7"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3083194681" sldId="2147483678"/>
              <ac:spMk id="8"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8606305" sldId="2147483672"/>
            <pc:sldLayoutMk cId="1743961026" sldId="2147483680"/>
          </pc:sldLayoutMkLst>
          <pc:spChg chg="mod">
            <ac:chgData name="Mandar Bapat" userId="89e1a179-1c8a-46e4-a1ed-05428341bc03" providerId="ADAL" clId="{1A72683F-C5E7-4136-A59B-1B0127ECCDB2}" dt="2020-11-29T15:04:46.619" v="5745"/>
            <ac:spMkLst>
              <pc:docMk/>
              <pc:sldMasterMk cId="3048606305" sldId="2147483672"/>
              <pc:sldLayoutMk cId="1743961026" sldId="2147483680"/>
              <ac:spMk id="2"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743961026" sldId="2147483680"/>
              <ac:spMk id="3"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743961026" sldId="2147483680"/>
              <ac:spMk id="4"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743961026" sldId="2147483680"/>
              <ac:spMk id="9"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8606305" sldId="2147483672"/>
            <pc:sldLayoutMk cId="2893778760" sldId="2147483681"/>
          </pc:sldLayoutMkLst>
          <pc:spChg chg="mod">
            <ac:chgData name="Mandar Bapat" userId="89e1a179-1c8a-46e4-a1ed-05428341bc03" providerId="ADAL" clId="{1A72683F-C5E7-4136-A59B-1B0127ECCDB2}" dt="2020-11-29T15:04:46.619" v="5745"/>
            <ac:spMkLst>
              <pc:docMk/>
              <pc:sldMasterMk cId="3048606305" sldId="2147483672"/>
              <pc:sldLayoutMk cId="2893778760" sldId="2147483681"/>
              <ac:spMk id="2"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2893778760" sldId="2147483681"/>
              <ac:spMk id="3"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2893778760" sldId="2147483681"/>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8606305" sldId="2147483672"/>
            <pc:sldLayoutMk cId="1841281561" sldId="2147483682"/>
          </pc:sldLayoutMkLst>
          <pc:spChg chg="mod">
            <ac:chgData name="Mandar Bapat" userId="89e1a179-1c8a-46e4-a1ed-05428341bc03" providerId="ADAL" clId="{1A72683F-C5E7-4136-A59B-1B0127ECCDB2}" dt="2020-11-29T15:04:46.619" v="5745"/>
            <ac:spMkLst>
              <pc:docMk/>
              <pc:sldMasterMk cId="3048606305" sldId="2147483672"/>
              <pc:sldLayoutMk cId="1841281561" sldId="2147483682"/>
              <ac:spMk id="8"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841281561" sldId="2147483682"/>
              <ac:spMk id="9"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8606305" sldId="2147483672"/>
            <pc:sldLayoutMk cId="1162252167" sldId="2147483683"/>
          </pc:sldLayoutMkLst>
          <pc:spChg chg="mod">
            <ac:chgData name="Mandar Bapat" userId="89e1a179-1c8a-46e4-a1ed-05428341bc03" providerId="ADAL" clId="{1A72683F-C5E7-4136-A59B-1B0127ECCDB2}" dt="2020-11-29T15:04:46.619" v="5745"/>
            <ac:spMkLst>
              <pc:docMk/>
              <pc:sldMasterMk cId="3048606305" sldId="2147483672"/>
              <pc:sldLayoutMk cId="1162252167" sldId="2147483683"/>
              <ac:spMk id="2"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162252167" sldId="2147483683"/>
              <ac:spMk id="3"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162252167" sldId="2147483683"/>
              <ac:spMk id="4"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162252167" sldId="2147483683"/>
              <ac:spMk id="5"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162252167" sldId="2147483683"/>
              <ac:spMk id="6" creationId="{00000000-0000-0000-0000-000000000000}"/>
            </ac:spMkLst>
          </pc:spChg>
          <pc:spChg chg="mod">
            <ac:chgData name="Mandar Bapat" userId="89e1a179-1c8a-46e4-a1ed-05428341bc03" providerId="ADAL" clId="{1A72683F-C5E7-4136-A59B-1B0127ECCDB2}" dt="2020-11-29T15:04:46.619" v="5745"/>
            <ac:spMkLst>
              <pc:docMk/>
              <pc:sldMasterMk cId="3048606305" sldId="2147483672"/>
              <pc:sldLayoutMk cId="1162252167" sldId="2147483683"/>
              <ac:spMk id="7" creationId="{00000000-0000-0000-0000-000000000000}"/>
            </ac:spMkLst>
          </pc:spChg>
        </pc:sldLayoutChg>
      </pc:sldMasterChg>
      <pc:sldMasterChg chg="modSp modSldLayout">
        <pc:chgData name="Mandar Bapat" userId="89e1a179-1c8a-46e4-a1ed-05428341bc03" providerId="ADAL" clId="{1A72683F-C5E7-4136-A59B-1B0127ECCDB2}" dt="2020-11-29T15:04:46.619" v="5745"/>
        <pc:sldMasterMkLst>
          <pc:docMk/>
          <pc:sldMasterMk cId="1398057098" sldId="2147483684"/>
        </pc:sldMasterMkLst>
        <pc:spChg chg="mod">
          <ac:chgData name="Mandar Bapat" userId="89e1a179-1c8a-46e4-a1ed-05428341bc03" providerId="ADAL" clId="{1A72683F-C5E7-4136-A59B-1B0127ECCDB2}" dt="2020-11-29T15:04:46.619" v="5745"/>
          <ac:spMkLst>
            <pc:docMk/>
            <pc:sldMasterMk cId="1398057098" sldId="2147483684"/>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ac:spMk id="3"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ac:spMk id="4"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ac:spMk id="5"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ac:spMk id="6" creationId="{00000000-0000-0000-0000-000000000000}"/>
          </ac:spMkLst>
        </pc:spChg>
        <pc:sldLayoutChg chg="modSp">
          <pc:chgData name="Mandar Bapat" userId="89e1a179-1c8a-46e4-a1ed-05428341bc03" providerId="ADAL" clId="{1A72683F-C5E7-4136-A59B-1B0127ECCDB2}" dt="2020-11-29T15:04:46.619" v="5745"/>
          <pc:sldLayoutMkLst>
            <pc:docMk/>
            <pc:sldMasterMk cId="1398057098" sldId="2147483684"/>
            <pc:sldLayoutMk cId="4002618000" sldId="2147483685"/>
          </pc:sldLayoutMkLst>
          <pc:spChg chg="mod">
            <ac:chgData name="Mandar Bapat" userId="89e1a179-1c8a-46e4-a1ed-05428341bc03" providerId="ADAL" clId="{1A72683F-C5E7-4136-A59B-1B0127ECCDB2}" dt="2020-11-29T15:04:46.619" v="5745"/>
            <ac:spMkLst>
              <pc:docMk/>
              <pc:sldMasterMk cId="1398057098" sldId="2147483684"/>
              <pc:sldLayoutMk cId="4002618000" sldId="2147483685"/>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4002618000" sldId="2147483685"/>
              <ac:spMk id="3"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1130604853" sldId="2147483687"/>
          </pc:sldLayoutMkLst>
          <pc:spChg chg="mod">
            <ac:chgData name="Mandar Bapat" userId="89e1a179-1c8a-46e4-a1ed-05428341bc03" providerId="ADAL" clId="{1A72683F-C5E7-4136-A59B-1B0127ECCDB2}" dt="2020-11-29T15:04:46.619" v="5745"/>
            <ac:spMkLst>
              <pc:docMk/>
              <pc:sldMasterMk cId="1398057098" sldId="2147483684"/>
              <pc:sldLayoutMk cId="1130604853" sldId="2147483687"/>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1130604853" sldId="2147483687"/>
              <ac:spMk id="3"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2507449435" sldId="2147483688"/>
          </pc:sldLayoutMkLst>
          <pc:spChg chg="mod">
            <ac:chgData name="Mandar Bapat" userId="89e1a179-1c8a-46e4-a1ed-05428341bc03" providerId="ADAL" clId="{1A72683F-C5E7-4136-A59B-1B0127ECCDB2}" dt="2020-11-29T15:04:46.619" v="5745"/>
            <ac:spMkLst>
              <pc:docMk/>
              <pc:sldMasterMk cId="1398057098" sldId="2147483684"/>
              <pc:sldLayoutMk cId="2507449435" sldId="2147483688"/>
              <ac:spMk id="3"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2507449435" sldId="2147483688"/>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2243857607" sldId="2147483689"/>
          </pc:sldLayoutMkLst>
          <pc:spChg chg="mod">
            <ac:chgData name="Mandar Bapat" userId="89e1a179-1c8a-46e4-a1ed-05428341bc03" providerId="ADAL" clId="{1A72683F-C5E7-4136-A59B-1B0127ECCDB2}" dt="2020-11-29T15:04:46.619" v="5745"/>
            <ac:spMkLst>
              <pc:docMk/>
              <pc:sldMasterMk cId="1398057098" sldId="2147483684"/>
              <pc:sldLayoutMk cId="2243857607" sldId="2147483689"/>
              <ac:spMk id="3"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2243857607" sldId="2147483689"/>
              <ac:spMk id="4"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2243857607" sldId="2147483689"/>
              <ac:spMk id="5"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2243857607" sldId="2147483689"/>
              <ac:spMk id="6"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2561092798" sldId="2147483692"/>
          </pc:sldLayoutMkLst>
          <pc:spChg chg="mod">
            <ac:chgData name="Mandar Bapat" userId="89e1a179-1c8a-46e4-a1ed-05428341bc03" providerId="ADAL" clId="{1A72683F-C5E7-4136-A59B-1B0127ECCDB2}" dt="2020-11-29T15:04:46.619" v="5745"/>
            <ac:spMkLst>
              <pc:docMk/>
              <pc:sldMasterMk cId="1398057098" sldId="2147483684"/>
              <pc:sldLayoutMk cId="2561092798" sldId="2147483692"/>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2561092798" sldId="2147483692"/>
              <ac:spMk id="3"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2561092798" sldId="2147483692"/>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3154497300" sldId="2147483693"/>
          </pc:sldLayoutMkLst>
          <pc:spChg chg="mod">
            <ac:chgData name="Mandar Bapat" userId="89e1a179-1c8a-46e4-a1ed-05428341bc03" providerId="ADAL" clId="{1A72683F-C5E7-4136-A59B-1B0127ECCDB2}" dt="2020-11-29T15:04:46.619" v="5745"/>
            <ac:spMkLst>
              <pc:docMk/>
              <pc:sldMasterMk cId="1398057098" sldId="2147483684"/>
              <pc:sldLayoutMk cId="3154497300" sldId="2147483693"/>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154497300" sldId="2147483693"/>
              <ac:spMk id="4"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154497300" sldId="2147483693"/>
              <ac:spMk id="5"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154497300" sldId="2147483693"/>
              <ac:spMk id="6"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154497300" sldId="2147483693"/>
              <ac:spMk id="7"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154497300" sldId="2147483693"/>
              <ac:spMk id="1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3825215421" sldId="2147483694"/>
          </pc:sldLayoutMkLst>
          <pc:spChg chg="mod">
            <ac:chgData name="Mandar Bapat" userId="89e1a179-1c8a-46e4-a1ed-05428341bc03" providerId="ADAL" clId="{1A72683F-C5E7-4136-A59B-1B0127ECCDB2}" dt="2020-11-29T15:04:46.619" v="5745"/>
            <ac:spMkLst>
              <pc:docMk/>
              <pc:sldMasterMk cId="1398057098" sldId="2147483684"/>
              <pc:sldLayoutMk cId="3825215421" sldId="2147483694"/>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825215421" sldId="2147483694"/>
              <ac:spMk id="3"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825215421" sldId="2147483694"/>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3035437723" sldId="2147483695"/>
          </pc:sldLayoutMkLst>
          <pc:spChg chg="mod">
            <ac:chgData name="Mandar Bapat" userId="89e1a179-1c8a-46e4-a1ed-05428341bc03" providerId="ADAL" clId="{1A72683F-C5E7-4136-A59B-1B0127ECCDB2}" dt="2020-11-29T15:04:46.619" v="5745"/>
            <ac:spMkLst>
              <pc:docMk/>
              <pc:sldMasterMk cId="1398057098" sldId="2147483684"/>
              <pc:sldLayoutMk cId="3035437723" sldId="2147483695"/>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035437723" sldId="2147483695"/>
              <ac:spMk id="3"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4174088964" sldId="2147483696"/>
          </pc:sldLayoutMkLst>
          <pc:spChg chg="mod">
            <ac:chgData name="Mandar Bapat" userId="89e1a179-1c8a-46e4-a1ed-05428341bc03" providerId="ADAL" clId="{1A72683F-C5E7-4136-A59B-1B0127ECCDB2}" dt="2020-11-29T15:04:46.619" v="5745"/>
            <ac:spMkLst>
              <pc:docMk/>
              <pc:sldMasterMk cId="1398057098" sldId="2147483684"/>
              <pc:sldLayoutMk cId="4174088964" sldId="2147483696"/>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4174088964" sldId="2147483696"/>
              <ac:spMk id="3"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4174088964" sldId="2147483696"/>
              <ac:spMk id="10"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4174088964" sldId="2147483696"/>
              <ac:spMk id="14"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4174088964" sldId="2147483696"/>
              <ac:spMk id="15"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3322855426" sldId="2147483697"/>
          </pc:sldLayoutMkLst>
          <pc:spChg chg="mod">
            <ac:chgData name="Mandar Bapat" userId="89e1a179-1c8a-46e4-a1ed-05428341bc03" providerId="ADAL" clId="{1A72683F-C5E7-4136-A59B-1B0127ECCDB2}" dt="2020-11-29T15:04:46.619" v="5745"/>
            <ac:spMkLst>
              <pc:docMk/>
              <pc:sldMasterMk cId="1398057098" sldId="2147483684"/>
              <pc:sldLayoutMk cId="3322855426" sldId="2147483697"/>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322855426" sldId="2147483697"/>
              <ac:spMk id="3"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3631200925" sldId="2147483698"/>
          </pc:sldLayoutMkLst>
          <pc:spChg chg="mod">
            <ac:chgData name="Mandar Bapat" userId="89e1a179-1c8a-46e4-a1ed-05428341bc03" providerId="ADAL" clId="{1A72683F-C5E7-4136-A59B-1B0127ECCDB2}" dt="2020-11-29T15:04:46.619" v="5745"/>
            <ac:spMkLst>
              <pc:docMk/>
              <pc:sldMasterMk cId="1398057098" sldId="2147483684"/>
              <pc:sldLayoutMk cId="3631200925" sldId="2147483698"/>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631200925" sldId="2147483698"/>
              <ac:spMk id="3"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631200925" sldId="2147483698"/>
              <ac:spMk id="10"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631200925" sldId="2147483698"/>
              <ac:spMk id="14"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631200925" sldId="2147483698"/>
              <ac:spMk id="15"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1229836184" sldId="2147483699"/>
          </pc:sldLayoutMkLst>
          <pc:spChg chg="mod">
            <ac:chgData name="Mandar Bapat" userId="89e1a179-1c8a-46e4-a1ed-05428341bc03" providerId="ADAL" clId="{1A72683F-C5E7-4136-A59B-1B0127ECCDB2}" dt="2020-11-29T15:04:46.619" v="5745"/>
            <ac:spMkLst>
              <pc:docMk/>
              <pc:sldMasterMk cId="1398057098" sldId="2147483684"/>
              <pc:sldLayoutMk cId="1229836184" sldId="2147483699"/>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1229836184" sldId="2147483699"/>
              <ac:spMk id="3"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1229836184" sldId="2147483699"/>
              <ac:spMk id="10"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4081640817" sldId="2147483700"/>
          </pc:sldLayoutMkLst>
          <pc:spChg chg="mod">
            <ac:chgData name="Mandar Bapat" userId="89e1a179-1c8a-46e4-a1ed-05428341bc03" providerId="ADAL" clId="{1A72683F-C5E7-4136-A59B-1B0127ECCDB2}" dt="2020-11-29T15:04:46.619" v="5745"/>
            <ac:spMkLst>
              <pc:docMk/>
              <pc:sldMasterMk cId="1398057098" sldId="2147483684"/>
              <pc:sldLayoutMk cId="4081640817" sldId="2147483700"/>
              <ac:spMk id="7"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1398057098" sldId="2147483684"/>
            <pc:sldLayoutMk cId="3872225091" sldId="2147483701"/>
          </pc:sldLayoutMkLst>
          <pc:spChg chg="mod">
            <ac:chgData name="Mandar Bapat" userId="89e1a179-1c8a-46e4-a1ed-05428341bc03" providerId="ADAL" clId="{1A72683F-C5E7-4136-A59B-1B0127ECCDB2}" dt="2020-11-29T15:04:46.619" v="5745"/>
            <ac:spMkLst>
              <pc:docMk/>
              <pc:sldMasterMk cId="1398057098" sldId="2147483684"/>
              <pc:sldLayoutMk cId="3872225091" sldId="2147483701"/>
              <ac:spMk id="2" creationId="{00000000-0000-0000-0000-000000000000}"/>
            </ac:spMkLst>
          </pc:spChg>
          <pc:spChg chg="mod">
            <ac:chgData name="Mandar Bapat" userId="89e1a179-1c8a-46e4-a1ed-05428341bc03" providerId="ADAL" clId="{1A72683F-C5E7-4136-A59B-1B0127ECCDB2}" dt="2020-11-29T15:04:46.619" v="5745"/>
            <ac:spMkLst>
              <pc:docMk/>
              <pc:sldMasterMk cId="1398057098" sldId="2147483684"/>
              <pc:sldLayoutMk cId="3872225091" sldId="2147483701"/>
              <ac:spMk id="3" creationId="{00000000-0000-0000-0000-000000000000}"/>
            </ac:spMkLst>
          </pc:spChg>
        </pc:sldLayoutChg>
      </pc:sldMasterChg>
      <pc:sldMasterChg chg="modSp modSldLayout">
        <pc:chgData name="Mandar Bapat" userId="89e1a179-1c8a-46e4-a1ed-05428341bc03" providerId="ADAL" clId="{1A72683F-C5E7-4136-A59B-1B0127ECCDB2}" dt="2020-11-29T15:04:46.619" v="5745"/>
        <pc:sldMasterMkLst>
          <pc:docMk/>
          <pc:sldMasterMk cId="3325547812" sldId="2147483702"/>
        </pc:sldMasterMkLst>
        <pc:spChg chg="mod">
          <ac:chgData name="Mandar Bapat" userId="89e1a179-1c8a-46e4-a1ed-05428341bc03" providerId="ADAL" clId="{1A72683F-C5E7-4136-A59B-1B0127ECCDB2}" dt="2020-11-29T15:04:46.619" v="5745"/>
          <ac:spMkLst>
            <pc:docMk/>
            <pc:sldMasterMk cId="3325547812" sldId="2147483702"/>
            <ac:spMk id="2"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ac:spMk id="3"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ac:spMk id="4"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ac:spMk id="5"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ac:spMk id="6" creationId="{00000000-0000-0000-0000-000000000000}"/>
          </ac:spMkLst>
        </pc:spChg>
        <pc:cxnChg chg="mod">
          <ac:chgData name="Mandar Bapat" userId="89e1a179-1c8a-46e4-a1ed-05428341bc03" providerId="ADAL" clId="{1A72683F-C5E7-4136-A59B-1B0127ECCDB2}" dt="2020-11-29T15:04:46.619" v="5745"/>
          <ac:cxnSpMkLst>
            <pc:docMk/>
            <pc:sldMasterMk cId="3325547812" sldId="2147483702"/>
            <ac:cxnSpMk id="7" creationId="{00000000-0000-0000-0000-000000000000}"/>
          </ac:cxnSpMkLst>
        </pc:cxnChg>
        <pc:sldLayoutChg chg="modSp">
          <pc:chgData name="Mandar Bapat" userId="89e1a179-1c8a-46e4-a1ed-05428341bc03" providerId="ADAL" clId="{1A72683F-C5E7-4136-A59B-1B0127ECCDB2}" dt="2020-11-29T15:04:46.619" v="5745"/>
          <pc:sldLayoutMkLst>
            <pc:docMk/>
            <pc:sldMasterMk cId="3325547812" sldId="2147483702"/>
            <pc:sldLayoutMk cId="4010837188" sldId="2147483703"/>
          </pc:sldLayoutMkLst>
          <pc:spChg chg="mod">
            <ac:chgData name="Mandar Bapat" userId="89e1a179-1c8a-46e4-a1ed-05428341bc03" providerId="ADAL" clId="{1A72683F-C5E7-4136-A59B-1B0127ECCDB2}" dt="2020-11-29T15:04:46.619" v="5745"/>
            <ac:spMkLst>
              <pc:docMk/>
              <pc:sldMasterMk cId="3325547812" sldId="2147483702"/>
              <pc:sldLayoutMk cId="4010837188" sldId="2147483703"/>
              <ac:spMk id="2"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4010837188" sldId="2147483703"/>
              <ac:spMk id="3"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4010837188" sldId="2147483703"/>
              <ac:spMk id="10"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4010837188" sldId="2147483703"/>
              <ac:spMk id="11" creationId="{00000000-0000-0000-0000-000000000000}"/>
            </ac:spMkLst>
          </pc:spChg>
          <pc:cxnChg chg="mod">
            <ac:chgData name="Mandar Bapat" userId="89e1a179-1c8a-46e4-a1ed-05428341bc03" providerId="ADAL" clId="{1A72683F-C5E7-4136-A59B-1B0127ECCDB2}" dt="2020-11-29T15:04:46.619" v="5745"/>
            <ac:cxnSpMkLst>
              <pc:docMk/>
              <pc:sldMasterMk cId="3325547812" sldId="2147483702"/>
              <pc:sldLayoutMk cId="4010837188" sldId="2147483703"/>
              <ac:cxnSpMk id="8" creationId="{00000000-0000-0000-0000-000000000000}"/>
            </ac:cxnSpMkLst>
          </pc:cxnChg>
        </pc:sldLayoutChg>
        <pc:sldLayoutChg chg="modSp">
          <pc:chgData name="Mandar Bapat" userId="89e1a179-1c8a-46e4-a1ed-05428341bc03" providerId="ADAL" clId="{1A72683F-C5E7-4136-A59B-1B0127ECCDB2}" dt="2020-11-29T15:04:46.619" v="5745"/>
          <pc:sldLayoutMkLst>
            <pc:docMk/>
            <pc:sldMasterMk cId="3325547812" sldId="2147483702"/>
            <pc:sldLayoutMk cId="379764453" sldId="2147483705"/>
          </pc:sldLayoutMkLst>
          <pc:spChg chg="mod">
            <ac:chgData name="Mandar Bapat" userId="89e1a179-1c8a-46e4-a1ed-05428341bc03" providerId="ADAL" clId="{1A72683F-C5E7-4136-A59B-1B0127ECCDB2}" dt="2020-11-29T15:04:46.619" v="5745"/>
            <ac:spMkLst>
              <pc:docMk/>
              <pc:sldMasterMk cId="3325547812" sldId="2147483702"/>
              <pc:sldLayoutMk cId="379764453" sldId="2147483705"/>
              <ac:spMk id="2"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79764453" sldId="2147483705"/>
              <ac:spMk id="3"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79764453" sldId="2147483705"/>
              <ac:spMk id="9"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79764453" sldId="2147483705"/>
              <ac:spMk id="11" creationId="{00000000-0000-0000-0000-000000000000}"/>
            </ac:spMkLst>
          </pc:spChg>
          <pc:cxnChg chg="mod">
            <ac:chgData name="Mandar Bapat" userId="89e1a179-1c8a-46e4-a1ed-05428341bc03" providerId="ADAL" clId="{1A72683F-C5E7-4136-A59B-1B0127ECCDB2}" dt="2020-11-29T15:04:46.619" v="5745"/>
            <ac:cxnSpMkLst>
              <pc:docMk/>
              <pc:sldMasterMk cId="3325547812" sldId="2147483702"/>
              <pc:sldLayoutMk cId="379764453" sldId="2147483705"/>
              <ac:cxnSpMk id="8" creationId="{00000000-0000-0000-0000-000000000000}"/>
            </ac:cxnSpMkLst>
          </pc:cxnChg>
        </pc:sldLayoutChg>
        <pc:sldLayoutChg chg="modSp">
          <pc:chgData name="Mandar Bapat" userId="89e1a179-1c8a-46e4-a1ed-05428341bc03" providerId="ADAL" clId="{1A72683F-C5E7-4136-A59B-1B0127ECCDB2}" dt="2020-11-29T15:04:46.619" v="5745"/>
          <pc:sldLayoutMkLst>
            <pc:docMk/>
            <pc:sldMasterMk cId="3325547812" sldId="2147483702"/>
            <pc:sldLayoutMk cId="3427994055" sldId="2147483706"/>
          </pc:sldLayoutMkLst>
          <pc:spChg chg="mod">
            <ac:chgData name="Mandar Bapat" userId="89e1a179-1c8a-46e4-a1ed-05428341bc03" providerId="ADAL" clId="{1A72683F-C5E7-4136-A59B-1B0127ECCDB2}" dt="2020-11-29T15:04:46.619" v="5745"/>
            <ac:spMkLst>
              <pc:docMk/>
              <pc:sldMasterMk cId="3325547812" sldId="2147483702"/>
              <pc:sldLayoutMk cId="3427994055" sldId="2147483706"/>
              <ac:spMk id="2"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427994055" sldId="2147483706"/>
              <ac:spMk id="3"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427994055" sldId="2147483706"/>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325547812" sldId="2147483702"/>
            <pc:sldLayoutMk cId="3158403927" sldId="2147483707"/>
          </pc:sldLayoutMkLst>
          <pc:spChg chg="mod">
            <ac:chgData name="Mandar Bapat" userId="89e1a179-1c8a-46e4-a1ed-05428341bc03" providerId="ADAL" clId="{1A72683F-C5E7-4136-A59B-1B0127ECCDB2}" dt="2020-11-29T15:04:46.619" v="5745"/>
            <ac:spMkLst>
              <pc:docMk/>
              <pc:sldMasterMk cId="3325547812" sldId="2147483702"/>
              <pc:sldLayoutMk cId="3158403927" sldId="2147483707"/>
              <ac:spMk id="3"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158403927" sldId="2147483707"/>
              <ac:spMk id="4"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158403927" sldId="2147483707"/>
              <ac:spMk id="5"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158403927" sldId="2147483707"/>
              <ac:spMk id="6"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325547812" sldId="2147483702"/>
            <pc:sldLayoutMk cId="1747551362" sldId="2147483710"/>
          </pc:sldLayoutMkLst>
          <pc:spChg chg="mod">
            <ac:chgData name="Mandar Bapat" userId="89e1a179-1c8a-46e4-a1ed-05428341bc03" providerId="ADAL" clId="{1A72683F-C5E7-4136-A59B-1B0127ECCDB2}" dt="2020-11-29T15:04:46.619" v="5745"/>
            <ac:spMkLst>
              <pc:docMk/>
              <pc:sldMasterMk cId="3325547812" sldId="2147483702"/>
              <pc:sldLayoutMk cId="1747551362" sldId="2147483710"/>
              <ac:spMk id="3"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1747551362" sldId="2147483710"/>
              <ac:spMk id="4"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1747551362" sldId="2147483710"/>
              <ac:spMk id="8"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325547812" sldId="2147483702"/>
            <pc:sldLayoutMk cId="3448438623" sldId="2147483711"/>
          </pc:sldLayoutMkLst>
          <pc:spChg chg="mod">
            <ac:chgData name="Mandar Bapat" userId="89e1a179-1c8a-46e4-a1ed-05428341bc03" providerId="ADAL" clId="{1A72683F-C5E7-4136-A59B-1B0127ECCDB2}" dt="2020-11-29T15:04:46.619" v="5745"/>
            <ac:spMkLst>
              <pc:docMk/>
              <pc:sldMasterMk cId="3325547812" sldId="2147483702"/>
              <pc:sldLayoutMk cId="3448438623" sldId="2147483711"/>
              <ac:spMk id="2"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448438623" sldId="2147483711"/>
              <ac:spMk id="3"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3448438623" sldId="2147483711"/>
              <ac:spMk id="4" creationId="{00000000-0000-0000-0000-000000000000}"/>
            </ac:spMkLst>
          </pc:spChg>
          <pc:cxnChg chg="mod">
            <ac:chgData name="Mandar Bapat" userId="89e1a179-1c8a-46e4-a1ed-05428341bc03" providerId="ADAL" clId="{1A72683F-C5E7-4136-A59B-1B0127ECCDB2}" dt="2020-11-29T15:04:46.619" v="5745"/>
            <ac:cxnSpMkLst>
              <pc:docMk/>
              <pc:sldMasterMk cId="3325547812" sldId="2147483702"/>
              <pc:sldLayoutMk cId="3448438623" sldId="2147483711"/>
              <ac:cxnSpMk id="8" creationId="{00000000-0000-0000-0000-000000000000}"/>
            </ac:cxnSpMkLst>
          </pc:cxnChg>
        </pc:sldLayoutChg>
        <pc:sldLayoutChg chg="modSp">
          <pc:chgData name="Mandar Bapat" userId="89e1a179-1c8a-46e4-a1ed-05428341bc03" providerId="ADAL" clId="{1A72683F-C5E7-4136-A59B-1B0127ECCDB2}" dt="2020-11-29T15:04:46.619" v="5745"/>
          <pc:sldLayoutMkLst>
            <pc:docMk/>
            <pc:sldMasterMk cId="3325547812" sldId="2147483702"/>
            <pc:sldLayoutMk cId="285603533" sldId="2147483713"/>
          </pc:sldLayoutMkLst>
          <pc:spChg chg="mod">
            <ac:chgData name="Mandar Bapat" userId="89e1a179-1c8a-46e4-a1ed-05428341bc03" providerId="ADAL" clId="{1A72683F-C5E7-4136-A59B-1B0127ECCDB2}" dt="2020-11-29T15:04:46.619" v="5745"/>
            <ac:spMkLst>
              <pc:docMk/>
              <pc:sldMasterMk cId="3325547812" sldId="2147483702"/>
              <pc:sldLayoutMk cId="285603533" sldId="2147483713"/>
              <ac:spMk id="2" creationId="{00000000-0000-0000-0000-000000000000}"/>
            </ac:spMkLst>
          </pc:spChg>
          <pc:spChg chg="mod">
            <ac:chgData name="Mandar Bapat" userId="89e1a179-1c8a-46e4-a1ed-05428341bc03" providerId="ADAL" clId="{1A72683F-C5E7-4136-A59B-1B0127ECCDB2}" dt="2020-11-29T15:04:46.619" v="5745"/>
            <ac:spMkLst>
              <pc:docMk/>
              <pc:sldMasterMk cId="3325547812" sldId="2147483702"/>
              <pc:sldLayoutMk cId="285603533" sldId="2147483713"/>
              <ac:spMk id="3" creationId="{00000000-0000-0000-0000-000000000000}"/>
            </ac:spMkLst>
          </pc:spChg>
          <pc:cxnChg chg="mod">
            <ac:chgData name="Mandar Bapat" userId="89e1a179-1c8a-46e4-a1ed-05428341bc03" providerId="ADAL" clId="{1A72683F-C5E7-4136-A59B-1B0127ECCDB2}" dt="2020-11-29T15:04:46.619" v="5745"/>
            <ac:cxnSpMkLst>
              <pc:docMk/>
              <pc:sldMasterMk cId="3325547812" sldId="2147483702"/>
              <pc:sldLayoutMk cId="285603533" sldId="2147483713"/>
              <ac:cxnSpMk id="7" creationId="{00000000-0000-0000-0000-000000000000}"/>
            </ac:cxnSpMkLst>
          </pc:cxnChg>
        </pc:sldLayoutChg>
      </pc:sldMasterChg>
      <pc:sldMasterChg chg="modSp modSldLayout">
        <pc:chgData name="Mandar Bapat" userId="89e1a179-1c8a-46e4-a1ed-05428341bc03" providerId="ADAL" clId="{1A72683F-C5E7-4136-A59B-1B0127ECCDB2}" dt="2020-11-29T15:04:46.619" v="5745"/>
        <pc:sldMasterMkLst>
          <pc:docMk/>
          <pc:sldMasterMk cId="3045927198" sldId="2147483714"/>
        </pc:sldMasterMkLst>
        <pc:spChg chg="mod">
          <ac:chgData name="Mandar Bapat" userId="89e1a179-1c8a-46e4-a1ed-05428341bc03" providerId="ADAL" clId="{1A72683F-C5E7-4136-A59B-1B0127ECCDB2}" dt="2020-11-29T15:04:46.619" v="5745"/>
          <ac:spMkLst>
            <pc:docMk/>
            <pc:sldMasterMk cId="3045927198" sldId="2147483714"/>
            <ac:spMk id="2"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ac:spMk id="3"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ac:spMk id="4"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ac:spMk id="5"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ac:spMk id="6" creationId="{00000000-0000-0000-0000-000000000000}"/>
          </ac:spMkLst>
        </pc:spChg>
        <pc:sldLayoutChg chg="modSp">
          <pc:chgData name="Mandar Bapat" userId="89e1a179-1c8a-46e4-a1ed-05428341bc03" providerId="ADAL" clId="{1A72683F-C5E7-4136-A59B-1B0127ECCDB2}" dt="2020-11-29T15:04:46.619" v="5745"/>
          <pc:sldLayoutMkLst>
            <pc:docMk/>
            <pc:sldMasterMk cId="3045927198" sldId="2147483714"/>
            <pc:sldLayoutMk cId="741214469" sldId="2147483715"/>
          </pc:sldLayoutMkLst>
          <pc:spChg chg="mod">
            <ac:chgData name="Mandar Bapat" userId="89e1a179-1c8a-46e4-a1ed-05428341bc03" providerId="ADAL" clId="{1A72683F-C5E7-4136-A59B-1B0127ECCDB2}" dt="2020-11-29T15:04:46.619" v="5745"/>
            <ac:spMkLst>
              <pc:docMk/>
              <pc:sldMasterMk cId="3045927198" sldId="2147483714"/>
              <pc:sldLayoutMk cId="741214469" sldId="2147483715"/>
              <ac:spMk id="2"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741214469" sldId="2147483715"/>
              <ac:spMk id="3"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5927198" sldId="2147483714"/>
            <pc:sldLayoutMk cId="2009369410" sldId="2147483717"/>
          </pc:sldLayoutMkLst>
          <pc:spChg chg="mod">
            <ac:chgData name="Mandar Bapat" userId="89e1a179-1c8a-46e4-a1ed-05428341bc03" providerId="ADAL" clId="{1A72683F-C5E7-4136-A59B-1B0127ECCDB2}" dt="2020-11-29T15:04:46.619" v="5745"/>
            <ac:spMkLst>
              <pc:docMk/>
              <pc:sldMasterMk cId="3045927198" sldId="2147483714"/>
              <pc:sldLayoutMk cId="2009369410" sldId="2147483717"/>
              <ac:spMk id="2"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2009369410" sldId="2147483717"/>
              <ac:spMk id="3"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5927198" sldId="2147483714"/>
            <pc:sldLayoutMk cId="307621979" sldId="2147483718"/>
          </pc:sldLayoutMkLst>
          <pc:spChg chg="mod">
            <ac:chgData name="Mandar Bapat" userId="89e1a179-1c8a-46e4-a1ed-05428341bc03" providerId="ADAL" clId="{1A72683F-C5E7-4136-A59B-1B0127ECCDB2}" dt="2020-11-29T15:04:46.619" v="5745"/>
            <ac:spMkLst>
              <pc:docMk/>
              <pc:sldMasterMk cId="3045927198" sldId="2147483714"/>
              <pc:sldLayoutMk cId="307621979" sldId="2147483718"/>
              <ac:spMk id="3"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307621979" sldId="2147483718"/>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5927198" sldId="2147483714"/>
            <pc:sldLayoutMk cId="3409297708" sldId="2147483719"/>
          </pc:sldLayoutMkLst>
          <pc:spChg chg="mod">
            <ac:chgData name="Mandar Bapat" userId="89e1a179-1c8a-46e4-a1ed-05428341bc03" providerId="ADAL" clId="{1A72683F-C5E7-4136-A59B-1B0127ECCDB2}" dt="2020-11-29T15:04:46.619" v="5745"/>
            <ac:spMkLst>
              <pc:docMk/>
              <pc:sldMasterMk cId="3045927198" sldId="2147483714"/>
              <pc:sldLayoutMk cId="3409297708" sldId="2147483719"/>
              <ac:spMk id="3"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3409297708" sldId="2147483719"/>
              <ac:spMk id="4"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3409297708" sldId="2147483719"/>
              <ac:spMk id="6"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3409297708" sldId="2147483719"/>
              <ac:spMk id="11"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5927198" sldId="2147483714"/>
            <pc:sldLayoutMk cId="929176466" sldId="2147483722"/>
          </pc:sldLayoutMkLst>
          <pc:spChg chg="mod">
            <ac:chgData name="Mandar Bapat" userId="89e1a179-1c8a-46e4-a1ed-05428341bc03" providerId="ADAL" clId="{1A72683F-C5E7-4136-A59B-1B0127ECCDB2}" dt="2020-11-29T15:04:46.619" v="5745"/>
            <ac:spMkLst>
              <pc:docMk/>
              <pc:sldMasterMk cId="3045927198" sldId="2147483714"/>
              <pc:sldLayoutMk cId="929176466" sldId="2147483722"/>
              <ac:spMk id="2"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929176466" sldId="2147483722"/>
              <ac:spMk id="3"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929176466" sldId="2147483722"/>
              <ac:spMk id="4"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929176466" sldId="2147483722"/>
              <ac:spMk id="10"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929176466" sldId="2147483722"/>
              <ac:spMk id="26"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5927198" sldId="2147483714"/>
            <pc:sldLayoutMk cId="1700713526" sldId="2147483723"/>
          </pc:sldLayoutMkLst>
          <pc:spChg chg="mod">
            <ac:chgData name="Mandar Bapat" userId="89e1a179-1c8a-46e4-a1ed-05428341bc03" providerId="ADAL" clId="{1A72683F-C5E7-4136-A59B-1B0127ECCDB2}" dt="2020-11-29T15:04:46.619" v="5745"/>
            <ac:spMkLst>
              <pc:docMk/>
              <pc:sldMasterMk cId="3045927198" sldId="2147483714"/>
              <pc:sldLayoutMk cId="1700713526" sldId="2147483723"/>
              <ac:spMk id="2"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1700713526" sldId="2147483723"/>
              <ac:spMk id="3"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1700713526" sldId="2147483723"/>
              <ac:spMk id="4"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1700713526" sldId="2147483723"/>
              <ac:spMk id="9"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1700713526" sldId="2147483723"/>
              <ac:spMk id="18"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3045927198" sldId="2147483714"/>
            <pc:sldLayoutMk cId="230721077" sldId="2147483725"/>
          </pc:sldLayoutMkLst>
          <pc:spChg chg="mod">
            <ac:chgData name="Mandar Bapat" userId="89e1a179-1c8a-46e4-a1ed-05428341bc03" providerId="ADAL" clId="{1A72683F-C5E7-4136-A59B-1B0127ECCDB2}" dt="2020-11-29T15:04:46.619" v="5745"/>
            <ac:spMkLst>
              <pc:docMk/>
              <pc:sldMasterMk cId="3045927198" sldId="2147483714"/>
              <pc:sldLayoutMk cId="230721077" sldId="2147483725"/>
              <ac:spMk id="2" creationId="{00000000-0000-0000-0000-000000000000}"/>
            </ac:spMkLst>
          </pc:spChg>
          <pc:spChg chg="mod">
            <ac:chgData name="Mandar Bapat" userId="89e1a179-1c8a-46e4-a1ed-05428341bc03" providerId="ADAL" clId="{1A72683F-C5E7-4136-A59B-1B0127ECCDB2}" dt="2020-11-29T15:04:46.619" v="5745"/>
            <ac:spMkLst>
              <pc:docMk/>
              <pc:sldMasterMk cId="3045927198" sldId="2147483714"/>
              <pc:sldLayoutMk cId="230721077" sldId="2147483725"/>
              <ac:spMk id="3" creationId="{00000000-0000-0000-0000-000000000000}"/>
            </ac:spMkLst>
          </pc:spChg>
        </pc:sldLayoutChg>
      </pc:sldMasterChg>
      <pc:sldMasterChg chg="modSp modSldLayout">
        <pc:chgData name="Mandar Bapat" userId="89e1a179-1c8a-46e4-a1ed-05428341bc03" providerId="ADAL" clId="{1A72683F-C5E7-4136-A59B-1B0127ECCDB2}" dt="2020-11-29T15:04:46.619" v="5745"/>
        <pc:sldMasterMkLst>
          <pc:docMk/>
          <pc:sldMasterMk cId="4073193191" sldId="2147483738"/>
        </pc:sldMasterMkLst>
        <pc:spChg chg="mod">
          <ac:chgData name="Mandar Bapat" userId="89e1a179-1c8a-46e4-a1ed-05428341bc03" providerId="ADAL" clId="{1A72683F-C5E7-4136-A59B-1B0127ECCDB2}" dt="2020-11-29T15:04:46.619" v="5745"/>
          <ac:spMkLst>
            <pc:docMk/>
            <pc:sldMasterMk cId="4073193191" sldId="2147483738"/>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ac:spMk id="3"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ac:spMk id="4"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ac:spMk id="5"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ac:spMk id="6" creationId="{00000000-0000-0000-0000-000000000000}"/>
          </ac:spMkLst>
        </pc:spChg>
        <pc:sldLayoutChg chg="modSp">
          <pc:chgData name="Mandar Bapat" userId="89e1a179-1c8a-46e4-a1ed-05428341bc03" providerId="ADAL" clId="{1A72683F-C5E7-4136-A59B-1B0127ECCDB2}" dt="2020-11-29T15:04:46.619" v="5745"/>
          <pc:sldLayoutMkLst>
            <pc:docMk/>
            <pc:sldMasterMk cId="4073193191" sldId="2147483738"/>
            <pc:sldLayoutMk cId="956936209" sldId="2147483739"/>
          </pc:sldLayoutMkLst>
          <pc:spChg chg="mod">
            <ac:chgData name="Mandar Bapat" userId="89e1a179-1c8a-46e4-a1ed-05428341bc03" providerId="ADAL" clId="{1A72683F-C5E7-4136-A59B-1B0127ECCDB2}" dt="2020-11-29T15:04:46.619" v="5745"/>
            <ac:spMkLst>
              <pc:docMk/>
              <pc:sldMasterMk cId="4073193191" sldId="2147483738"/>
              <pc:sldLayoutMk cId="956936209" sldId="2147483739"/>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956936209" sldId="2147483739"/>
              <ac:spMk id="3"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105151252" sldId="2147483741"/>
          </pc:sldLayoutMkLst>
          <pc:spChg chg="mod">
            <ac:chgData name="Mandar Bapat" userId="89e1a179-1c8a-46e4-a1ed-05428341bc03" providerId="ADAL" clId="{1A72683F-C5E7-4136-A59B-1B0127ECCDB2}" dt="2020-11-29T15:04:46.619" v="5745"/>
            <ac:spMkLst>
              <pc:docMk/>
              <pc:sldMasterMk cId="4073193191" sldId="2147483738"/>
              <pc:sldLayoutMk cId="105151252" sldId="2147483741"/>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105151252" sldId="2147483741"/>
              <ac:spMk id="3"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2658897255" sldId="2147483742"/>
          </pc:sldLayoutMkLst>
          <pc:spChg chg="mod">
            <ac:chgData name="Mandar Bapat" userId="89e1a179-1c8a-46e4-a1ed-05428341bc03" providerId="ADAL" clId="{1A72683F-C5E7-4136-A59B-1B0127ECCDB2}" dt="2020-11-29T15:04:46.619" v="5745"/>
            <ac:spMkLst>
              <pc:docMk/>
              <pc:sldMasterMk cId="4073193191" sldId="2147483738"/>
              <pc:sldLayoutMk cId="2658897255" sldId="2147483742"/>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658897255" sldId="2147483742"/>
              <ac:spMk id="3"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658897255" sldId="2147483742"/>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2397614724" sldId="2147483743"/>
          </pc:sldLayoutMkLst>
          <pc:spChg chg="mod">
            <ac:chgData name="Mandar Bapat" userId="89e1a179-1c8a-46e4-a1ed-05428341bc03" providerId="ADAL" clId="{1A72683F-C5E7-4136-A59B-1B0127ECCDB2}" dt="2020-11-29T15:04:46.619" v="5745"/>
            <ac:spMkLst>
              <pc:docMk/>
              <pc:sldMasterMk cId="4073193191" sldId="2147483738"/>
              <pc:sldLayoutMk cId="2397614724" sldId="2147483743"/>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397614724" sldId="2147483743"/>
              <ac:spMk id="3"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397614724" sldId="2147483743"/>
              <ac:spMk id="4"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397614724" sldId="2147483743"/>
              <ac:spMk id="5"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397614724" sldId="2147483743"/>
              <ac:spMk id="6"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44326519" sldId="2147483746"/>
          </pc:sldLayoutMkLst>
          <pc:spChg chg="mod">
            <ac:chgData name="Mandar Bapat" userId="89e1a179-1c8a-46e4-a1ed-05428341bc03" providerId="ADAL" clId="{1A72683F-C5E7-4136-A59B-1B0127ECCDB2}" dt="2020-11-29T15:04:46.619" v="5745"/>
            <ac:spMkLst>
              <pc:docMk/>
              <pc:sldMasterMk cId="4073193191" sldId="2147483738"/>
              <pc:sldLayoutMk cId="44326519" sldId="2147483746"/>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44326519" sldId="2147483746"/>
              <ac:spMk id="3"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44326519" sldId="2147483746"/>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2130605830" sldId="2147483747"/>
          </pc:sldLayoutMkLst>
          <pc:spChg chg="mod">
            <ac:chgData name="Mandar Bapat" userId="89e1a179-1c8a-46e4-a1ed-05428341bc03" providerId="ADAL" clId="{1A72683F-C5E7-4136-A59B-1B0127ECCDB2}" dt="2020-11-29T15:04:46.619" v="5745"/>
            <ac:spMkLst>
              <pc:docMk/>
              <pc:sldMasterMk cId="4073193191" sldId="2147483738"/>
              <pc:sldLayoutMk cId="2130605830" sldId="2147483747"/>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130605830" sldId="2147483747"/>
              <ac:spMk id="3"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130605830" sldId="2147483747"/>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2032837609" sldId="2147483748"/>
          </pc:sldLayoutMkLst>
          <pc:spChg chg="mod">
            <ac:chgData name="Mandar Bapat" userId="89e1a179-1c8a-46e4-a1ed-05428341bc03" providerId="ADAL" clId="{1A72683F-C5E7-4136-A59B-1B0127ECCDB2}" dt="2020-11-29T15:04:46.619" v="5745"/>
            <ac:spMkLst>
              <pc:docMk/>
              <pc:sldMasterMk cId="4073193191" sldId="2147483738"/>
              <pc:sldLayoutMk cId="2032837609" sldId="2147483748"/>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032837609" sldId="2147483748"/>
              <ac:spMk id="3"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032837609" sldId="2147483748"/>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2786552466" sldId="2147483749"/>
          </pc:sldLayoutMkLst>
          <pc:spChg chg="mod">
            <ac:chgData name="Mandar Bapat" userId="89e1a179-1c8a-46e4-a1ed-05428341bc03" providerId="ADAL" clId="{1A72683F-C5E7-4136-A59B-1B0127ECCDB2}" dt="2020-11-29T15:04:46.619" v="5745"/>
            <ac:spMkLst>
              <pc:docMk/>
              <pc:sldMasterMk cId="4073193191" sldId="2147483738"/>
              <pc:sldLayoutMk cId="2786552466" sldId="2147483749"/>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786552466" sldId="2147483749"/>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1043487716" sldId="2147483750"/>
          </pc:sldLayoutMkLst>
          <pc:spChg chg="mod">
            <ac:chgData name="Mandar Bapat" userId="89e1a179-1c8a-46e4-a1ed-05428341bc03" providerId="ADAL" clId="{1A72683F-C5E7-4136-A59B-1B0127ECCDB2}" dt="2020-11-29T15:04:46.619" v="5745"/>
            <ac:spMkLst>
              <pc:docMk/>
              <pc:sldMasterMk cId="4073193191" sldId="2147483738"/>
              <pc:sldLayoutMk cId="1043487716" sldId="2147483750"/>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1043487716" sldId="2147483750"/>
              <ac:spMk id="4"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1043487716" sldId="2147483750"/>
              <ac:spMk id="11"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1043487716" sldId="2147483750"/>
              <ac:spMk id="1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1043487716" sldId="2147483750"/>
              <ac:spMk id="13"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443068552" sldId="2147483751"/>
          </pc:sldLayoutMkLst>
          <pc:spChg chg="mod">
            <ac:chgData name="Mandar Bapat" userId="89e1a179-1c8a-46e4-a1ed-05428341bc03" providerId="ADAL" clId="{1A72683F-C5E7-4136-A59B-1B0127ECCDB2}" dt="2020-11-29T15:04:46.619" v="5745"/>
            <ac:spMkLst>
              <pc:docMk/>
              <pc:sldMasterMk cId="4073193191" sldId="2147483738"/>
              <pc:sldLayoutMk cId="443068552" sldId="2147483751"/>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443068552" sldId="2147483751"/>
              <ac:spMk id="4"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3900585101" sldId="2147483752"/>
          </pc:sldLayoutMkLst>
          <pc:spChg chg="mod">
            <ac:chgData name="Mandar Bapat" userId="89e1a179-1c8a-46e4-a1ed-05428341bc03" providerId="ADAL" clId="{1A72683F-C5E7-4136-A59B-1B0127ECCDB2}" dt="2020-11-29T15:04:46.619" v="5745"/>
            <ac:spMkLst>
              <pc:docMk/>
              <pc:sldMasterMk cId="4073193191" sldId="2147483738"/>
              <pc:sldLayoutMk cId="3900585101" sldId="2147483752"/>
              <ac:spMk id="7"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3900585101" sldId="2147483752"/>
              <ac:spMk id="8"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3900585101" sldId="2147483752"/>
              <ac:spMk id="9"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3900585101" sldId="2147483752"/>
              <ac:spMk id="10"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3900585101" sldId="2147483752"/>
              <ac:spMk id="11"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3900585101" sldId="2147483752"/>
              <ac:spMk id="1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3900585101" sldId="2147483752"/>
              <ac:spMk id="15"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2579084488" sldId="2147483753"/>
          </pc:sldLayoutMkLst>
          <pc:spChg chg="mod">
            <ac:chgData name="Mandar Bapat" userId="89e1a179-1c8a-46e4-a1ed-05428341bc03" providerId="ADAL" clId="{1A72683F-C5E7-4136-A59B-1B0127ECCDB2}" dt="2020-11-29T15:04:46.619" v="5745"/>
            <ac:spMkLst>
              <pc:docMk/>
              <pc:sldMasterMk cId="4073193191" sldId="2147483738"/>
              <pc:sldLayoutMk cId="2579084488" sldId="2147483753"/>
              <ac:spMk id="19"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579084488" sldId="2147483753"/>
              <ac:spMk id="20"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579084488" sldId="2147483753"/>
              <ac:spMk id="21"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579084488" sldId="2147483753"/>
              <ac:spMk id="2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579084488" sldId="2147483753"/>
              <ac:spMk id="23"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579084488" sldId="2147483753"/>
              <ac:spMk id="24"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579084488" sldId="2147483753"/>
              <ac:spMk id="25"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579084488" sldId="2147483753"/>
              <ac:spMk id="26"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579084488" sldId="2147483753"/>
              <ac:spMk id="27"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2579084488" sldId="2147483753"/>
              <ac:spMk id="30" creationId="{00000000-0000-0000-0000-000000000000}"/>
            </ac:spMkLst>
          </pc:spChg>
        </pc:sldLayoutChg>
        <pc:sldLayoutChg chg="modSp">
          <pc:chgData name="Mandar Bapat" userId="89e1a179-1c8a-46e4-a1ed-05428341bc03" providerId="ADAL" clId="{1A72683F-C5E7-4136-A59B-1B0127ECCDB2}" dt="2020-11-29T15:04:46.619" v="5745"/>
          <pc:sldLayoutMkLst>
            <pc:docMk/>
            <pc:sldMasterMk cId="4073193191" sldId="2147483738"/>
            <pc:sldLayoutMk cId="3815042492" sldId="2147483755"/>
          </pc:sldLayoutMkLst>
          <pc:spChg chg="mod">
            <ac:chgData name="Mandar Bapat" userId="89e1a179-1c8a-46e4-a1ed-05428341bc03" providerId="ADAL" clId="{1A72683F-C5E7-4136-A59B-1B0127ECCDB2}" dt="2020-11-29T15:04:46.619" v="5745"/>
            <ac:spMkLst>
              <pc:docMk/>
              <pc:sldMasterMk cId="4073193191" sldId="2147483738"/>
              <pc:sldLayoutMk cId="3815042492" sldId="2147483755"/>
              <ac:spMk id="2" creationId="{00000000-0000-0000-0000-000000000000}"/>
            </ac:spMkLst>
          </pc:spChg>
          <pc:spChg chg="mod">
            <ac:chgData name="Mandar Bapat" userId="89e1a179-1c8a-46e4-a1ed-05428341bc03" providerId="ADAL" clId="{1A72683F-C5E7-4136-A59B-1B0127ECCDB2}" dt="2020-11-29T15:04:46.619" v="5745"/>
            <ac:spMkLst>
              <pc:docMk/>
              <pc:sldMasterMk cId="4073193191" sldId="2147483738"/>
              <pc:sldLayoutMk cId="3815042492" sldId="2147483755"/>
              <ac:spMk id="3" creationId="{00000000-0000-0000-0000-000000000000}"/>
            </ac:spMkLst>
          </pc:spChg>
        </pc:sldLayoutChg>
      </pc:sldMasterChg>
      <pc:sldMasterChg chg="modSp modSldLayout">
        <pc:chgData name="Mandar Bapat" userId="89e1a179-1c8a-46e4-a1ed-05428341bc03" providerId="ADAL" clId="{1A72683F-C5E7-4136-A59B-1B0127ECCDB2}" dt="2020-11-29T15:04:35.329" v="5737"/>
        <pc:sldMasterMkLst>
          <pc:docMk/>
          <pc:sldMasterMk cId="2621821718" sldId="2147483756"/>
        </pc:sldMasterMkLst>
        <pc:spChg chg="mod">
          <ac:chgData name="Mandar Bapat" userId="89e1a179-1c8a-46e4-a1ed-05428341bc03" providerId="ADAL" clId="{1A72683F-C5E7-4136-A59B-1B0127ECCDB2}" dt="2020-11-29T15:04:35.329" v="5737"/>
          <ac:spMkLst>
            <pc:docMk/>
            <pc:sldMasterMk cId="2621821718" sldId="2147483756"/>
            <ac:spMk id="2"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ac:spMk id="3"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ac:spMk id="4"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ac:spMk id="5"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ac:spMk id="6"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ac:spMk id="9"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ac:spMk id="10"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ac:spMk id="11" creationId="{00000000-0000-0000-0000-000000000000}"/>
          </ac:spMkLst>
        </pc:spChg>
        <pc:sldLayoutChg chg="modSp">
          <pc:chgData name="Mandar Bapat" userId="89e1a179-1c8a-46e4-a1ed-05428341bc03" providerId="ADAL" clId="{1A72683F-C5E7-4136-A59B-1B0127ECCDB2}" dt="2020-11-29T15:04:35.329" v="5737"/>
          <pc:sldLayoutMkLst>
            <pc:docMk/>
            <pc:sldMasterMk cId="2621821718" sldId="2147483756"/>
            <pc:sldLayoutMk cId="63459630" sldId="2147483757"/>
          </pc:sldLayoutMkLst>
          <pc:spChg chg="mod">
            <ac:chgData name="Mandar Bapat" userId="89e1a179-1c8a-46e4-a1ed-05428341bc03" providerId="ADAL" clId="{1A72683F-C5E7-4136-A59B-1B0127ECCDB2}" dt="2020-11-29T15:04:35.329" v="5737"/>
            <ac:spMkLst>
              <pc:docMk/>
              <pc:sldMasterMk cId="2621821718" sldId="2147483756"/>
              <pc:sldLayoutMk cId="63459630" sldId="2147483757"/>
              <ac:spMk id="2"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63459630" sldId="2147483757"/>
              <ac:spMk id="3"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63459630" sldId="2147483757"/>
              <ac:spMk id="7"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621821718" sldId="2147483756"/>
            <pc:sldLayoutMk cId="240332241" sldId="2147483758"/>
          </pc:sldLayoutMkLst>
          <pc:spChg chg="mod">
            <ac:chgData name="Mandar Bapat" userId="89e1a179-1c8a-46e4-a1ed-05428341bc03" providerId="ADAL" clId="{1A72683F-C5E7-4136-A59B-1B0127ECCDB2}" dt="2020-11-29T15:04:35.329" v="5737"/>
            <ac:spMkLst>
              <pc:docMk/>
              <pc:sldMasterMk cId="2621821718" sldId="2147483756"/>
              <pc:sldLayoutMk cId="240332241" sldId="2147483758"/>
              <ac:spMk id="3"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240332241" sldId="2147483758"/>
              <ac:spMk id="7"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621821718" sldId="2147483756"/>
            <pc:sldLayoutMk cId="2056378468" sldId="2147483759"/>
          </pc:sldLayoutMkLst>
          <pc:spChg chg="mod">
            <ac:chgData name="Mandar Bapat" userId="89e1a179-1c8a-46e4-a1ed-05428341bc03" providerId="ADAL" clId="{1A72683F-C5E7-4136-A59B-1B0127ECCDB2}" dt="2020-11-29T15:04:35.329" v="5737"/>
            <ac:spMkLst>
              <pc:docMk/>
              <pc:sldMasterMk cId="2621821718" sldId="2147483756"/>
              <pc:sldLayoutMk cId="2056378468" sldId="2147483759"/>
              <ac:spMk id="2"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2056378468" sldId="2147483759"/>
              <ac:spMk id="3"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2056378468" sldId="2147483759"/>
              <ac:spMk id="8"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621821718" sldId="2147483756"/>
            <pc:sldLayoutMk cId="2120848876" sldId="2147483760"/>
          </pc:sldLayoutMkLst>
          <pc:spChg chg="mod">
            <ac:chgData name="Mandar Bapat" userId="89e1a179-1c8a-46e4-a1ed-05428341bc03" providerId="ADAL" clId="{1A72683F-C5E7-4136-A59B-1B0127ECCDB2}" dt="2020-11-29T15:04:35.329" v="5737"/>
            <ac:spMkLst>
              <pc:docMk/>
              <pc:sldMasterMk cId="2621821718" sldId="2147483756"/>
              <pc:sldLayoutMk cId="2120848876" sldId="2147483760"/>
              <ac:spMk id="3"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2120848876" sldId="2147483760"/>
              <ac:spMk id="4"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2120848876" sldId="2147483760"/>
              <ac:spMk id="8"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621821718" sldId="2147483756"/>
            <pc:sldLayoutMk cId="450851614" sldId="2147483761"/>
          </pc:sldLayoutMkLst>
          <pc:spChg chg="mod">
            <ac:chgData name="Mandar Bapat" userId="89e1a179-1c8a-46e4-a1ed-05428341bc03" providerId="ADAL" clId="{1A72683F-C5E7-4136-A59B-1B0127ECCDB2}" dt="2020-11-29T15:04:35.329" v="5737"/>
            <ac:spMkLst>
              <pc:docMk/>
              <pc:sldMasterMk cId="2621821718" sldId="2147483756"/>
              <pc:sldLayoutMk cId="450851614" sldId="2147483761"/>
              <ac:spMk id="3"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450851614" sldId="2147483761"/>
              <ac:spMk id="4"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450851614" sldId="2147483761"/>
              <ac:spMk id="5"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450851614" sldId="2147483761"/>
              <ac:spMk id="6"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450851614" sldId="2147483761"/>
              <ac:spMk id="10"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621821718" sldId="2147483756"/>
            <pc:sldLayoutMk cId="1956717164" sldId="2147483762"/>
          </pc:sldLayoutMkLst>
          <pc:spChg chg="mod">
            <ac:chgData name="Mandar Bapat" userId="89e1a179-1c8a-46e4-a1ed-05428341bc03" providerId="ADAL" clId="{1A72683F-C5E7-4136-A59B-1B0127ECCDB2}" dt="2020-11-29T15:04:35.329" v="5737"/>
            <ac:spMkLst>
              <pc:docMk/>
              <pc:sldMasterMk cId="2621821718" sldId="2147483756"/>
              <pc:sldLayoutMk cId="1956717164" sldId="2147483762"/>
              <ac:spMk id="6"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621821718" sldId="2147483756"/>
            <pc:sldLayoutMk cId="1598383968" sldId="2147483764"/>
          </pc:sldLayoutMkLst>
          <pc:spChg chg="mod">
            <ac:chgData name="Mandar Bapat" userId="89e1a179-1c8a-46e4-a1ed-05428341bc03" providerId="ADAL" clId="{1A72683F-C5E7-4136-A59B-1B0127ECCDB2}" dt="2020-11-29T15:04:35.329" v="5737"/>
            <ac:spMkLst>
              <pc:docMk/>
              <pc:sldMasterMk cId="2621821718" sldId="2147483756"/>
              <pc:sldLayoutMk cId="1598383968" sldId="2147483764"/>
              <ac:spMk id="2"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1598383968" sldId="2147483764"/>
              <ac:spMk id="3"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1598383968" sldId="2147483764"/>
              <ac:spMk id="4"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1598383968" sldId="2147483764"/>
              <ac:spMk id="9"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621821718" sldId="2147483756"/>
            <pc:sldLayoutMk cId="1311077213" sldId="2147483765"/>
          </pc:sldLayoutMkLst>
          <pc:spChg chg="mod">
            <ac:chgData name="Mandar Bapat" userId="89e1a179-1c8a-46e4-a1ed-05428341bc03" providerId="ADAL" clId="{1A72683F-C5E7-4136-A59B-1B0127ECCDB2}" dt="2020-11-29T15:04:35.329" v="5737"/>
            <ac:spMkLst>
              <pc:docMk/>
              <pc:sldMasterMk cId="2621821718" sldId="2147483756"/>
              <pc:sldLayoutMk cId="1311077213" sldId="2147483765"/>
              <ac:spMk id="2"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1311077213" sldId="2147483765"/>
              <ac:spMk id="3"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1311077213" sldId="2147483765"/>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621821718" sldId="2147483756"/>
            <pc:sldLayoutMk cId="2467925533" sldId="2147483766"/>
          </pc:sldLayoutMkLst>
          <pc:spChg chg="mod">
            <ac:chgData name="Mandar Bapat" userId="89e1a179-1c8a-46e4-a1ed-05428341bc03" providerId="ADAL" clId="{1A72683F-C5E7-4136-A59B-1B0127ECCDB2}" dt="2020-11-29T15:04:35.329" v="5737"/>
            <ac:spMkLst>
              <pc:docMk/>
              <pc:sldMasterMk cId="2621821718" sldId="2147483756"/>
              <pc:sldLayoutMk cId="2467925533" sldId="2147483766"/>
              <ac:spMk id="7"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621821718" sldId="2147483756"/>
            <pc:sldLayoutMk cId="2894573834" sldId="2147483767"/>
          </pc:sldLayoutMkLst>
          <pc:spChg chg="mod">
            <ac:chgData name="Mandar Bapat" userId="89e1a179-1c8a-46e4-a1ed-05428341bc03" providerId="ADAL" clId="{1A72683F-C5E7-4136-A59B-1B0127ECCDB2}" dt="2020-11-29T15:04:35.329" v="5737"/>
            <ac:spMkLst>
              <pc:docMk/>
              <pc:sldMasterMk cId="2621821718" sldId="2147483756"/>
              <pc:sldLayoutMk cId="2894573834" sldId="2147483767"/>
              <ac:spMk id="2"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2894573834" sldId="2147483767"/>
              <ac:spMk id="3"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2894573834" sldId="2147483767"/>
              <ac:spMk id="4"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2894573834" sldId="2147483767"/>
              <ac:spMk id="5" creationId="{00000000-0000-0000-0000-000000000000}"/>
            </ac:spMkLst>
          </pc:spChg>
          <pc:spChg chg="mod">
            <ac:chgData name="Mandar Bapat" userId="89e1a179-1c8a-46e4-a1ed-05428341bc03" providerId="ADAL" clId="{1A72683F-C5E7-4136-A59B-1B0127ECCDB2}" dt="2020-11-29T15:04:35.329" v="5737"/>
            <ac:spMkLst>
              <pc:docMk/>
              <pc:sldMasterMk cId="2621821718" sldId="2147483756"/>
              <pc:sldLayoutMk cId="2894573834" sldId="2147483767"/>
              <ac:spMk id="7" creationId="{00000000-0000-0000-0000-000000000000}"/>
            </ac:spMkLst>
          </pc:spChg>
        </pc:sldLayoutChg>
      </pc:sldMasterChg>
      <pc:sldMasterChg chg="modSp modSldLayout">
        <pc:chgData name="Mandar Bapat" userId="89e1a179-1c8a-46e4-a1ed-05428341bc03" providerId="ADAL" clId="{1A72683F-C5E7-4136-A59B-1B0127ECCDB2}" dt="2020-11-29T15:15:20.980" v="5828"/>
        <pc:sldMasterMkLst>
          <pc:docMk/>
          <pc:sldMasterMk cId="2897767591" sldId="2147483768"/>
        </pc:sldMasterMkLst>
        <pc:spChg chg="mod">
          <ac:chgData name="Mandar Bapat" userId="89e1a179-1c8a-46e4-a1ed-05428341bc03" providerId="ADAL" clId="{1A72683F-C5E7-4136-A59B-1B0127ECCDB2}" dt="2020-11-29T15:15:20.980" v="5828"/>
          <ac:spMkLst>
            <pc:docMk/>
            <pc:sldMasterMk cId="2897767591" sldId="2147483768"/>
            <ac:spMk id="2"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ac:spMk id="3"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ac:spMk id="4"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ac:spMk id="5"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ac:spMk id="6" creationId="{00000000-0000-0000-0000-000000000000}"/>
          </ac:spMkLst>
        </pc:spChg>
        <pc:cxnChg chg="mod">
          <ac:chgData name="Mandar Bapat" userId="89e1a179-1c8a-46e4-a1ed-05428341bc03" providerId="ADAL" clId="{1A72683F-C5E7-4136-A59B-1B0127ECCDB2}" dt="2020-11-29T15:15:20.980" v="5828"/>
          <ac:cxnSpMkLst>
            <pc:docMk/>
            <pc:sldMasterMk cId="2897767591" sldId="2147483768"/>
            <ac:cxnSpMk id="7" creationId="{00000000-0000-0000-0000-000000000000}"/>
          </ac:cxnSpMkLst>
        </pc:cxnChg>
        <pc:sldLayoutChg chg="modSp">
          <pc:chgData name="Mandar Bapat" userId="89e1a179-1c8a-46e4-a1ed-05428341bc03" providerId="ADAL" clId="{1A72683F-C5E7-4136-A59B-1B0127ECCDB2}" dt="2020-11-29T15:15:20.980" v="5828"/>
          <pc:sldLayoutMkLst>
            <pc:docMk/>
            <pc:sldMasterMk cId="2897767591" sldId="2147483768"/>
            <pc:sldLayoutMk cId="3475893709" sldId="2147483769"/>
          </pc:sldLayoutMkLst>
          <pc:spChg chg="mod">
            <ac:chgData name="Mandar Bapat" userId="89e1a179-1c8a-46e4-a1ed-05428341bc03" providerId="ADAL" clId="{1A72683F-C5E7-4136-A59B-1B0127ECCDB2}" dt="2020-11-29T15:15:20.980" v="5828"/>
            <ac:spMkLst>
              <pc:docMk/>
              <pc:sldMasterMk cId="2897767591" sldId="2147483768"/>
              <pc:sldLayoutMk cId="3475893709" sldId="2147483769"/>
              <ac:spMk id="2"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3475893709" sldId="2147483769"/>
              <ac:spMk id="3"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3475893709" sldId="2147483769"/>
              <ac:spMk id="9"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3475893709" sldId="2147483769"/>
              <ac:spMk id="10" creationId="{00000000-0000-0000-0000-000000000000}"/>
            </ac:spMkLst>
          </pc:spChg>
          <pc:cxnChg chg="mod">
            <ac:chgData name="Mandar Bapat" userId="89e1a179-1c8a-46e4-a1ed-05428341bc03" providerId="ADAL" clId="{1A72683F-C5E7-4136-A59B-1B0127ECCDB2}" dt="2020-11-29T15:15:20.980" v="5828"/>
            <ac:cxnSpMkLst>
              <pc:docMk/>
              <pc:sldMasterMk cId="2897767591" sldId="2147483768"/>
              <pc:sldLayoutMk cId="3475893709" sldId="2147483769"/>
              <ac:cxnSpMk id="8" creationId="{00000000-0000-0000-0000-000000000000}"/>
            </ac:cxnSpMkLst>
          </pc:cxnChg>
        </pc:sldLayoutChg>
        <pc:sldLayoutChg chg="modSp">
          <pc:chgData name="Mandar Bapat" userId="89e1a179-1c8a-46e4-a1ed-05428341bc03" providerId="ADAL" clId="{1A72683F-C5E7-4136-A59B-1B0127ECCDB2}" dt="2020-11-29T15:15:20.980" v="5828"/>
          <pc:sldLayoutMkLst>
            <pc:docMk/>
            <pc:sldMasterMk cId="2897767591" sldId="2147483768"/>
            <pc:sldLayoutMk cId="3053660256" sldId="2147483771"/>
          </pc:sldLayoutMkLst>
          <pc:spChg chg="mod">
            <ac:chgData name="Mandar Bapat" userId="89e1a179-1c8a-46e4-a1ed-05428341bc03" providerId="ADAL" clId="{1A72683F-C5E7-4136-A59B-1B0127ECCDB2}" dt="2020-11-29T15:15:20.980" v="5828"/>
            <ac:spMkLst>
              <pc:docMk/>
              <pc:sldMasterMk cId="2897767591" sldId="2147483768"/>
              <pc:sldLayoutMk cId="3053660256" sldId="2147483771"/>
              <ac:spMk id="2"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3053660256" sldId="2147483771"/>
              <ac:spMk id="3"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3053660256" sldId="2147483771"/>
              <ac:spMk id="9"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3053660256" sldId="2147483771"/>
              <ac:spMk id="11" creationId="{00000000-0000-0000-0000-000000000000}"/>
            </ac:spMkLst>
          </pc:spChg>
          <pc:cxnChg chg="mod">
            <ac:chgData name="Mandar Bapat" userId="89e1a179-1c8a-46e4-a1ed-05428341bc03" providerId="ADAL" clId="{1A72683F-C5E7-4136-A59B-1B0127ECCDB2}" dt="2020-11-29T15:15:20.980" v="5828"/>
            <ac:cxnSpMkLst>
              <pc:docMk/>
              <pc:sldMasterMk cId="2897767591" sldId="2147483768"/>
              <pc:sldLayoutMk cId="3053660256" sldId="2147483771"/>
              <ac:cxnSpMk id="8" creationId="{00000000-0000-0000-0000-000000000000}"/>
            </ac:cxnSpMkLst>
          </pc:cxnChg>
        </pc:sldLayoutChg>
        <pc:sldLayoutChg chg="modSp">
          <pc:chgData name="Mandar Bapat" userId="89e1a179-1c8a-46e4-a1ed-05428341bc03" providerId="ADAL" clId="{1A72683F-C5E7-4136-A59B-1B0127ECCDB2}" dt="2020-11-29T15:15:20.980" v="5828"/>
          <pc:sldLayoutMkLst>
            <pc:docMk/>
            <pc:sldMasterMk cId="2897767591" sldId="2147483768"/>
            <pc:sldLayoutMk cId="3991564824" sldId="2147483772"/>
          </pc:sldLayoutMkLst>
          <pc:spChg chg="mod">
            <ac:chgData name="Mandar Bapat" userId="89e1a179-1c8a-46e4-a1ed-05428341bc03" providerId="ADAL" clId="{1A72683F-C5E7-4136-A59B-1B0127ECCDB2}" dt="2020-11-29T15:15:20.980" v="5828"/>
            <ac:spMkLst>
              <pc:docMk/>
              <pc:sldMasterMk cId="2897767591" sldId="2147483768"/>
              <pc:sldLayoutMk cId="3991564824" sldId="2147483772"/>
              <ac:spMk id="2"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3991564824" sldId="2147483772"/>
              <ac:spMk id="3"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3991564824" sldId="2147483772"/>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2897767591" sldId="2147483768"/>
            <pc:sldLayoutMk cId="929840253" sldId="2147483773"/>
          </pc:sldLayoutMkLst>
          <pc:spChg chg="mod">
            <ac:chgData name="Mandar Bapat" userId="89e1a179-1c8a-46e4-a1ed-05428341bc03" providerId="ADAL" clId="{1A72683F-C5E7-4136-A59B-1B0127ECCDB2}" dt="2020-11-29T15:15:20.980" v="5828"/>
            <ac:spMkLst>
              <pc:docMk/>
              <pc:sldMasterMk cId="2897767591" sldId="2147483768"/>
              <pc:sldLayoutMk cId="929840253" sldId="2147483773"/>
              <ac:spMk id="3"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929840253" sldId="2147483773"/>
              <ac:spMk id="4"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929840253" sldId="2147483773"/>
              <ac:spMk id="5"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929840253" sldId="2147483773"/>
              <ac:spMk id="6"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929840253" sldId="2147483773"/>
              <ac:spMk id="10"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2897767591" sldId="2147483768"/>
            <pc:sldLayoutMk cId="1943993703" sldId="2147483776"/>
          </pc:sldLayoutMkLst>
          <pc:spChg chg="mod">
            <ac:chgData name="Mandar Bapat" userId="89e1a179-1c8a-46e4-a1ed-05428341bc03" providerId="ADAL" clId="{1A72683F-C5E7-4136-A59B-1B0127ECCDB2}" dt="2020-11-29T15:15:20.980" v="5828"/>
            <ac:spMkLst>
              <pc:docMk/>
              <pc:sldMasterMk cId="2897767591" sldId="2147483768"/>
              <pc:sldLayoutMk cId="1943993703" sldId="2147483776"/>
              <ac:spMk id="3"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1943993703" sldId="2147483776"/>
              <ac:spMk id="4"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1943993703" sldId="2147483776"/>
              <ac:spMk id="8"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2897767591" sldId="2147483768"/>
            <pc:sldLayoutMk cId="584510684" sldId="2147483777"/>
          </pc:sldLayoutMkLst>
          <pc:spChg chg="mod">
            <ac:chgData name="Mandar Bapat" userId="89e1a179-1c8a-46e4-a1ed-05428341bc03" providerId="ADAL" clId="{1A72683F-C5E7-4136-A59B-1B0127ECCDB2}" dt="2020-11-29T15:15:20.980" v="5828"/>
            <ac:spMkLst>
              <pc:docMk/>
              <pc:sldMasterMk cId="2897767591" sldId="2147483768"/>
              <pc:sldLayoutMk cId="584510684" sldId="2147483777"/>
              <ac:spMk id="2"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584510684" sldId="2147483777"/>
              <ac:spMk id="3"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584510684" sldId="2147483777"/>
              <ac:spMk id="4" creationId="{00000000-0000-0000-0000-000000000000}"/>
            </ac:spMkLst>
          </pc:spChg>
          <pc:cxnChg chg="mod">
            <ac:chgData name="Mandar Bapat" userId="89e1a179-1c8a-46e4-a1ed-05428341bc03" providerId="ADAL" clId="{1A72683F-C5E7-4136-A59B-1B0127ECCDB2}" dt="2020-11-29T15:15:20.980" v="5828"/>
            <ac:cxnSpMkLst>
              <pc:docMk/>
              <pc:sldMasterMk cId="2897767591" sldId="2147483768"/>
              <pc:sldLayoutMk cId="584510684" sldId="2147483777"/>
              <ac:cxnSpMk id="8" creationId="{00000000-0000-0000-0000-000000000000}"/>
            </ac:cxnSpMkLst>
          </pc:cxnChg>
        </pc:sldLayoutChg>
        <pc:sldLayoutChg chg="modSp">
          <pc:chgData name="Mandar Bapat" userId="89e1a179-1c8a-46e4-a1ed-05428341bc03" providerId="ADAL" clId="{1A72683F-C5E7-4136-A59B-1B0127ECCDB2}" dt="2020-11-29T15:15:20.980" v="5828"/>
          <pc:sldLayoutMkLst>
            <pc:docMk/>
            <pc:sldMasterMk cId="2897767591" sldId="2147483768"/>
            <pc:sldLayoutMk cId="1123017523" sldId="2147483779"/>
          </pc:sldLayoutMkLst>
          <pc:spChg chg="mod">
            <ac:chgData name="Mandar Bapat" userId="89e1a179-1c8a-46e4-a1ed-05428341bc03" providerId="ADAL" clId="{1A72683F-C5E7-4136-A59B-1B0127ECCDB2}" dt="2020-11-29T15:15:20.980" v="5828"/>
            <ac:spMkLst>
              <pc:docMk/>
              <pc:sldMasterMk cId="2897767591" sldId="2147483768"/>
              <pc:sldLayoutMk cId="1123017523" sldId="2147483779"/>
              <ac:spMk id="2" creationId="{00000000-0000-0000-0000-000000000000}"/>
            </ac:spMkLst>
          </pc:spChg>
          <pc:spChg chg="mod">
            <ac:chgData name="Mandar Bapat" userId="89e1a179-1c8a-46e4-a1ed-05428341bc03" providerId="ADAL" clId="{1A72683F-C5E7-4136-A59B-1B0127ECCDB2}" dt="2020-11-29T15:15:20.980" v="5828"/>
            <ac:spMkLst>
              <pc:docMk/>
              <pc:sldMasterMk cId="2897767591" sldId="2147483768"/>
              <pc:sldLayoutMk cId="1123017523" sldId="2147483779"/>
              <ac:spMk id="3" creationId="{00000000-0000-0000-0000-000000000000}"/>
            </ac:spMkLst>
          </pc:spChg>
          <pc:cxnChg chg="mod">
            <ac:chgData name="Mandar Bapat" userId="89e1a179-1c8a-46e4-a1ed-05428341bc03" providerId="ADAL" clId="{1A72683F-C5E7-4136-A59B-1B0127ECCDB2}" dt="2020-11-29T15:15:20.980" v="5828"/>
            <ac:cxnSpMkLst>
              <pc:docMk/>
              <pc:sldMasterMk cId="2897767591" sldId="2147483768"/>
              <pc:sldLayoutMk cId="1123017523" sldId="2147483779"/>
              <ac:cxnSpMk id="7" creationId="{00000000-0000-0000-0000-000000000000}"/>
            </ac:cxnSpMkLst>
          </pc:cxnChg>
        </pc:sldLayoutChg>
      </pc:sldMasterChg>
      <pc:sldMasterChg chg="modSp modSldLayout">
        <pc:chgData name="Mandar Bapat" userId="89e1a179-1c8a-46e4-a1ed-05428341bc03" providerId="ADAL" clId="{1A72683F-C5E7-4136-A59B-1B0127ECCDB2}" dt="2020-11-29T15:04:35.329" v="5737"/>
        <pc:sldMasterMkLst>
          <pc:docMk/>
          <pc:sldMasterMk cId="3913001009" sldId="2147483768"/>
        </pc:sldMasterMkLst>
        <pc:spChg chg="mod">
          <ac:chgData name="Mandar Bapat" userId="89e1a179-1c8a-46e4-a1ed-05428341bc03" providerId="ADAL" clId="{1A72683F-C5E7-4136-A59B-1B0127ECCDB2}" dt="2020-11-29T15:04:35.329" v="5737"/>
          <ac:spMkLst>
            <pc:docMk/>
            <pc:sldMasterMk cId="3913001009" sldId="2147483768"/>
            <ac:spMk id="2"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ac:spMk id="3"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ac:spMk id="4"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ac:spMk id="5"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ac:spMk id="6" creationId="{00000000-0000-0000-0000-000000000000}"/>
          </ac:spMkLst>
        </pc:spChg>
        <pc:cxnChg chg="mod">
          <ac:chgData name="Mandar Bapat" userId="89e1a179-1c8a-46e4-a1ed-05428341bc03" providerId="ADAL" clId="{1A72683F-C5E7-4136-A59B-1B0127ECCDB2}" dt="2020-11-29T15:04:35.329" v="5737"/>
          <ac:cxnSpMkLst>
            <pc:docMk/>
            <pc:sldMasterMk cId="3913001009" sldId="2147483768"/>
            <ac:cxnSpMk id="7" creationId="{00000000-0000-0000-0000-000000000000}"/>
          </ac:cxnSpMkLst>
        </pc:cxnChg>
        <pc:sldLayoutChg chg="modSp">
          <pc:chgData name="Mandar Bapat" userId="89e1a179-1c8a-46e4-a1ed-05428341bc03" providerId="ADAL" clId="{1A72683F-C5E7-4136-A59B-1B0127ECCDB2}" dt="2020-11-29T15:04:35.329" v="5737"/>
          <pc:sldLayoutMkLst>
            <pc:docMk/>
            <pc:sldMasterMk cId="3913001009" sldId="2147483768"/>
            <pc:sldLayoutMk cId="1116526611" sldId="2147483769"/>
          </pc:sldLayoutMkLst>
          <pc:spChg chg="mod">
            <ac:chgData name="Mandar Bapat" userId="89e1a179-1c8a-46e4-a1ed-05428341bc03" providerId="ADAL" clId="{1A72683F-C5E7-4136-A59B-1B0127ECCDB2}" dt="2020-11-29T15:04:35.329" v="5737"/>
            <ac:spMkLst>
              <pc:docMk/>
              <pc:sldMasterMk cId="3913001009" sldId="2147483768"/>
              <pc:sldLayoutMk cId="1116526611" sldId="2147483769"/>
              <ac:spMk id="2"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1116526611" sldId="2147483769"/>
              <ac:spMk id="3"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1116526611" sldId="2147483769"/>
              <ac:spMk id="9"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1116526611" sldId="2147483769"/>
              <ac:spMk id="10" creationId="{00000000-0000-0000-0000-000000000000}"/>
            </ac:spMkLst>
          </pc:spChg>
          <pc:cxnChg chg="mod">
            <ac:chgData name="Mandar Bapat" userId="89e1a179-1c8a-46e4-a1ed-05428341bc03" providerId="ADAL" clId="{1A72683F-C5E7-4136-A59B-1B0127ECCDB2}" dt="2020-11-29T15:04:35.329" v="5737"/>
            <ac:cxnSpMkLst>
              <pc:docMk/>
              <pc:sldMasterMk cId="3913001009" sldId="2147483768"/>
              <pc:sldLayoutMk cId="1116526611" sldId="2147483769"/>
              <ac:cxnSpMk id="8" creationId="{00000000-0000-0000-0000-000000000000}"/>
            </ac:cxnSpMkLst>
          </pc:cxnChg>
        </pc:sldLayoutChg>
        <pc:sldLayoutChg chg="modSp">
          <pc:chgData name="Mandar Bapat" userId="89e1a179-1c8a-46e4-a1ed-05428341bc03" providerId="ADAL" clId="{1A72683F-C5E7-4136-A59B-1B0127ECCDB2}" dt="2020-11-29T15:04:35.329" v="5737"/>
          <pc:sldLayoutMkLst>
            <pc:docMk/>
            <pc:sldMasterMk cId="3913001009" sldId="2147483768"/>
            <pc:sldLayoutMk cId="1193014717" sldId="2147483771"/>
          </pc:sldLayoutMkLst>
          <pc:spChg chg="mod">
            <ac:chgData name="Mandar Bapat" userId="89e1a179-1c8a-46e4-a1ed-05428341bc03" providerId="ADAL" clId="{1A72683F-C5E7-4136-A59B-1B0127ECCDB2}" dt="2020-11-29T15:04:35.329" v="5737"/>
            <ac:spMkLst>
              <pc:docMk/>
              <pc:sldMasterMk cId="3913001009" sldId="2147483768"/>
              <pc:sldLayoutMk cId="1193014717" sldId="2147483771"/>
              <ac:spMk id="2"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1193014717" sldId="2147483771"/>
              <ac:spMk id="3"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1193014717" sldId="2147483771"/>
              <ac:spMk id="9"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1193014717" sldId="2147483771"/>
              <ac:spMk id="11" creationId="{00000000-0000-0000-0000-000000000000}"/>
            </ac:spMkLst>
          </pc:spChg>
          <pc:cxnChg chg="mod">
            <ac:chgData name="Mandar Bapat" userId="89e1a179-1c8a-46e4-a1ed-05428341bc03" providerId="ADAL" clId="{1A72683F-C5E7-4136-A59B-1B0127ECCDB2}" dt="2020-11-29T15:04:35.329" v="5737"/>
            <ac:cxnSpMkLst>
              <pc:docMk/>
              <pc:sldMasterMk cId="3913001009" sldId="2147483768"/>
              <pc:sldLayoutMk cId="1193014717" sldId="2147483771"/>
              <ac:cxnSpMk id="8" creationId="{00000000-0000-0000-0000-000000000000}"/>
            </ac:cxnSpMkLst>
          </pc:cxnChg>
        </pc:sldLayoutChg>
        <pc:sldLayoutChg chg="modSp">
          <pc:chgData name="Mandar Bapat" userId="89e1a179-1c8a-46e4-a1ed-05428341bc03" providerId="ADAL" clId="{1A72683F-C5E7-4136-A59B-1B0127ECCDB2}" dt="2020-11-29T15:04:35.329" v="5737"/>
          <pc:sldLayoutMkLst>
            <pc:docMk/>
            <pc:sldMasterMk cId="3913001009" sldId="2147483768"/>
            <pc:sldLayoutMk cId="3463370921" sldId="2147483772"/>
          </pc:sldLayoutMkLst>
          <pc:spChg chg="mod">
            <ac:chgData name="Mandar Bapat" userId="89e1a179-1c8a-46e4-a1ed-05428341bc03" providerId="ADAL" clId="{1A72683F-C5E7-4136-A59B-1B0127ECCDB2}" dt="2020-11-29T15:04:35.329" v="5737"/>
            <ac:spMkLst>
              <pc:docMk/>
              <pc:sldMasterMk cId="3913001009" sldId="2147483768"/>
              <pc:sldLayoutMk cId="3463370921" sldId="2147483772"/>
              <ac:spMk id="2"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3463370921" sldId="2147483772"/>
              <ac:spMk id="3"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3463370921" sldId="2147483772"/>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3913001009" sldId="2147483768"/>
            <pc:sldLayoutMk cId="2673917260" sldId="2147483773"/>
          </pc:sldLayoutMkLst>
          <pc:spChg chg="mod">
            <ac:chgData name="Mandar Bapat" userId="89e1a179-1c8a-46e4-a1ed-05428341bc03" providerId="ADAL" clId="{1A72683F-C5E7-4136-A59B-1B0127ECCDB2}" dt="2020-11-29T15:04:35.329" v="5737"/>
            <ac:spMkLst>
              <pc:docMk/>
              <pc:sldMasterMk cId="3913001009" sldId="2147483768"/>
              <pc:sldLayoutMk cId="2673917260" sldId="2147483773"/>
              <ac:spMk id="3"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2673917260" sldId="2147483773"/>
              <ac:spMk id="4"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2673917260" sldId="2147483773"/>
              <ac:spMk id="5"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2673917260" sldId="2147483773"/>
              <ac:spMk id="6"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2673917260" sldId="2147483773"/>
              <ac:spMk id="10"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3913001009" sldId="2147483768"/>
            <pc:sldLayoutMk cId="1282226808" sldId="2147483776"/>
          </pc:sldLayoutMkLst>
          <pc:spChg chg="mod">
            <ac:chgData name="Mandar Bapat" userId="89e1a179-1c8a-46e4-a1ed-05428341bc03" providerId="ADAL" clId="{1A72683F-C5E7-4136-A59B-1B0127ECCDB2}" dt="2020-11-29T15:04:35.329" v="5737"/>
            <ac:spMkLst>
              <pc:docMk/>
              <pc:sldMasterMk cId="3913001009" sldId="2147483768"/>
              <pc:sldLayoutMk cId="1282226808" sldId="2147483776"/>
              <ac:spMk id="3"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1282226808" sldId="2147483776"/>
              <ac:spMk id="4"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1282226808" sldId="2147483776"/>
              <ac:spMk id="8"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3913001009" sldId="2147483768"/>
            <pc:sldLayoutMk cId="639179389" sldId="2147483777"/>
          </pc:sldLayoutMkLst>
          <pc:spChg chg="mod">
            <ac:chgData name="Mandar Bapat" userId="89e1a179-1c8a-46e4-a1ed-05428341bc03" providerId="ADAL" clId="{1A72683F-C5E7-4136-A59B-1B0127ECCDB2}" dt="2020-11-29T15:04:35.329" v="5737"/>
            <ac:spMkLst>
              <pc:docMk/>
              <pc:sldMasterMk cId="3913001009" sldId="2147483768"/>
              <pc:sldLayoutMk cId="639179389" sldId="2147483777"/>
              <ac:spMk id="2"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639179389" sldId="2147483777"/>
              <ac:spMk id="3"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639179389" sldId="2147483777"/>
              <ac:spMk id="4" creationId="{00000000-0000-0000-0000-000000000000}"/>
            </ac:spMkLst>
          </pc:spChg>
          <pc:cxnChg chg="mod">
            <ac:chgData name="Mandar Bapat" userId="89e1a179-1c8a-46e4-a1ed-05428341bc03" providerId="ADAL" clId="{1A72683F-C5E7-4136-A59B-1B0127ECCDB2}" dt="2020-11-29T15:04:35.329" v="5737"/>
            <ac:cxnSpMkLst>
              <pc:docMk/>
              <pc:sldMasterMk cId="3913001009" sldId="2147483768"/>
              <pc:sldLayoutMk cId="639179389" sldId="2147483777"/>
              <ac:cxnSpMk id="8" creationId="{00000000-0000-0000-0000-000000000000}"/>
            </ac:cxnSpMkLst>
          </pc:cxnChg>
        </pc:sldLayoutChg>
        <pc:sldLayoutChg chg="modSp">
          <pc:chgData name="Mandar Bapat" userId="89e1a179-1c8a-46e4-a1ed-05428341bc03" providerId="ADAL" clId="{1A72683F-C5E7-4136-A59B-1B0127ECCDB2}" dt="2020-11-29T15:04:35.329" v="5737"/>
          <pc:sldLayoutMkLst>
            <pc:docMk/>
            <pc:sldMasterMk cId="3913001009" sldId="2147483768"/>
            <pc:sldLayoutMk cId="3702659006" sldId="2147483779"/>
          </pc:sldLayoutMkLst>
          <pc:spChg chg="mod">
            <ac:chgData name="Mandar Bapat" userId="89e1a179-1c8a-46e4-a1ed-05428341bc03" providerId="ADAL" clId="{1A72683F-C5E7-4136-A59B-1B0127ECCDB2}" dt="2020-11-29T15:04:35.329" v="5737"/>
            <ac:spMkLst>
              <pc:docMk/>
              <pc:sldMasterMk cId="3913001009" sldId="2147483768"/>
              <pc:sldLayoutMk cId="3702659006" sldId="2147483779"/>
              <ac:spMk id="2" creationId="{00000000-0000-0000-0000-000000000000}"/>
            </ac:spMkLst>
          </pc:spChg>
          <pc:spChg chg="mod">
            <ac:chgData name="Mandar Bapat" userId="89e1a179-1c8a-46e4-a1ed-05428341bc03" providerId="ADAL" clId="{1A72683F-C5E7-4136-A59B-1B0127ECCDB2}" dt="2020-11-29T15:04:35.329" v="5737"/>
            <ac:spMkLst>
              <pc:docMk/>
              <pc:sldMasterMk cId="3913001009" sldId="2147483768"/>
              <pc:sldLayoutMk cId="3702659006" sldId="2147483779"/>
              <ac:spMk id="3" creationId="{00000000-0000-0000-0000-000000000000}"/>
            </ac:spMkLst>
          </pc:spChg>
          <pc:cxnChg chg="mod">
            <ac:chgData name="Mandar Bapat" userId="89e1a179-1c8a-46e4-a1ed-05428341bc03" providerId="ADAL" clId="{1A72683F-C5E7-4136-A59B-1B0127ECCDB2}" dt="2020-11-29T15:04:35.329" v="5737"/>
            <ac:cxnSpMkLst>
              <pc:docMk/>
              <pc:sldMasterMk cId="3913001009" sldId="2147483768"/>
              <pc:sldLayoutMk cId="3702659006" sldId="2147483779"/>
              <ac:cxnSpMk id="7" creationId="{00000000-0000-0000-0000-000000000000}"/>
            </ac:cxnSpMkLst>
          </pc:cxnChg>
        </pc:sldLayoutChg>
      </pc:sldMasterChg>
      <pc:sldMasterChg chg="modSp modSldLayout">
        <pc:chgData name="Mandar Bapat" userId="89e1a179-1c8a-46e4-a1ed-05428341bc03" providerId="ADAL" clId="{1A72683F-C5E7-4136-A59B-1B0127ECCDB2}" dt="2020-11-29T15:04:35.329" v="5737"/>
        <pc:sldMasterMkLst>
          <pc:docMk/>
          <pc:sldMasterMk cId="2393859699" sldId="2147483780"/>
        </pc:sldMasterMkLst>
        <pc:spChg chg="mod">
          <ac:chgData name="Mandar Bapat" userId="89e1a179-1c8a-46e4-a1ed-05428341bc03" providerId="ADAL" clId="{1A72683F-C5E7-4136-A59B-1B0127ECCDB2}" dt="2020-11-29T15:04:35.329" v="5737"/>
          <ac:spMkLst>
            <pc:docMk/>
            <pc:sldMasterMk cId="2393859699" sldId="2147483780"/>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ac:spMk id="3"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ac:spMk id="4"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ac:spMk id="5"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ac:spMk id="6" creationId="{00000000-0000-0000-0000-000000000000}"/>
          </ac:spMkLst>
        </pc:spChg>
        <pc:sldLayoutChg chg="modSp">
          <pc:chgData name="Mandar Bapat" userId="89e1a179-1c8a-46e4-a1ed-05428341bc03" providerId="ADAL" clId="{1A72683F-C5E7-4136-A59B-1B0127ECCDB2}" dt="2020-11-29T15:04:35.329" v="5737"/>
          <pc:sldLayoutMkLst>
            <pc:docMk/>
            <pc:sldMasterMk cId="2393859699" sldId="2147483780"/>
            <pc:sldLayoutMk cId="3574127125" sldId="2147483781"/>
          </pc:sldLayoutMkLst>
          <pc:spChg chg="mod">
            <ac:chgData name="Mandar Bapat" userId="89e1a179-1c8a-46e4-a1ed-05428341bc03" providerId="ADAL" clId="{1A72683F-C5E7-4136-A59B-1B0127ECCDB2}" dt="2020-11-29T15:04:35.329" v="5737"/>
            <ac:spMkLst>
              <pc:docMk/>
              <pc:sldMasterMk cId="2393859699" sldId="2147483780"/>
              <pc:sldLayoutMk cId="3574127125" sldId="2147483781"/>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3574127125" sldId="2147483781"/>
              <ac:spMk id="3"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3340707115" sldId="2147483783"/>
          </pc:sldLayoutMkLst>
          <pc:spChg chg="mod">
            <ac:chgData name="Mandar Bapat" userId="89e1a179-1c8a-46e4-a1ed-05428341bc03" providerId="ADAL" clId="{1A72683F-C5E7-4136-A59B-1B0127ECCDB2}" dt="2020-11-29T15:04:35.329" v="5737"/>
            <ac:spMkLst>
              <pc:docMk/>
              <pc:sldMasterMk cId="2393859699" sldId="2147483780"/>
              <pc:sldLayoutMk cId="3340707115" sldId="2147483783"/>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3340707115" sldId="2147483783"/>
              <ac:spMk id="3"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4157111901" sldId="2147483784"/>
          </pc:sldLayoutMkLst>
          <pc:spChg chg="mod">
            <ac:chgData name="Mandar Bapat" userId="89e1a179-1c8a-46e4-a1ed-05428341bc03" providerId="ADAL" clId="{1A72683F-C5E7-4136-A59B-1B0127ECCDB2}" dt="2020-11-29T15:04:35.329" v="5737"/>
            <ac:spMkLst>
              <pc:docMk/>
              <pc:sldMasterMk cId="2393859699" sldId="2147483780"/>
              <pc:sldLayoutMk cId="4157111901" sldId="2147483784"/>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4157111901" sldId="2147483784"/>
              <ac:spMk id="3"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4157111901" sldId="2147483784"/>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1188855332" sldId="2147483785"/>
          </pc:sldLayoutMkLst>
          <pc:spChg chg="mod">
            <ac:chgData name="Mandar Bapat" userId="89e1a179-1c8a-46e4-a1ed-05428341bc03" providerId="ADAL" clId="{1A72683F-C5E7-4136-A59B-1B0127ECCDB2}" dt="2020-11-29T15:04:35.329" v="5737"/>
            <ac:spMkLst>
              <pc:docMk/>
              <pc:sldMasterMk cId="2393859699" sldId="2147483780"/>
              <pc:sldLayoutMk cId="1188855332" sldId="2147483785"/>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188855332" sldId="2147483785"/>
              <ac:spMk id="3"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188855332" sldId="2147483785"/>
              <ac:spMk id="4"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188855332" sldId="2147483785"/>
              <ac:spMk id="5"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188855332" sldId="2147483785"/>
              <ac:spMk id="6"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3108471366" sldId="2147483788"/>
          </pc:sldLayoutMkLst>
          <pc:spChg chg="mod">
            <ac:chgData name="Mandar Bapat" userId="89e1a179-1c8a-46e4-a1ed-05428341bc03" providerId="ADAL" clId="{1A72683F-C5E7-4136-A59B-1B0127ECCDB2}" dt="2020-11-29T15:04:35.329" v="5737"/>
            <ac:spMkLst>
              <pc:docMk/>
              <pc:sldMasterMk cId="2393859699" sldId="2147483780"/>
              <pc:sldLayoutMk cId="3108471366" sldId="2147483788"/>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3108471366" sldId="2147483788"/>
              <ac:spMk id="3"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3108471366" sldId="2147483788"/>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998435643" sldId="2147483789"/>
          </pc:sldLayoutMkLst>
          <pc:spChg chg="mod">
            <ac:chgData name="Mandar Bapat" userId="89e1a179-1c8a-46e4-a1ed-05428341bc03" providerId="ADAL" clId="{1A72683F-C5E7-4136-A59B-1B0127ECCDB2}" dt="2020-11-29T15:04:35.329" v="5737"/>
            <ac:spMkLst>
              <pc:docMk/>
              <pc:sldMasterMk cId="2393859699" sldId="2147483780"/>
              <pc:sldLayoutMk cId="998435643" sldId="2147483789"/>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998435643" sldId="2147483789"/>
              <ac:spMk id="3"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998435643" sldId="2147483789"/>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2922225352" sldId="2147483790"/>
          </pc:sldLayoutMkLst>
          <pc:spChg chg="mod">
            <ac:chgData name="Mandar Bapat" userId="89e1a179-1c8a-46e4-a1ed-05428341bc03" providerId="ADAL" clId="{1A72683F-C5E7-4136-A59B-1B0127ECCDB2}" dt="2020-11-29T15:04:35.329" v="5737"/>
            <ac:spMkLst>
              <pc:docMk/>
              <pc:sldMasterMk cId="2393859699" sldId="2147483780"/>
              <pc:sldLayoutMk cId="2922225352" sldId="2147483790"/>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2922225352" sldId="2147483790"/>
              <ac:spMk id="3"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2922225352" sldId="2147483790"/>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3295030369" sldId="2147483791"/>
          </pc:sldLayoutMkLst>
          <pc:spChg chg="mod">
            <ac:chgData name="Mandar Bapat" userId="89e1a179-1c8a-46e4-a1ed-05428341bc03" providerId="ADAL" clId="{1A72683F-C5E7-4136-A59B-1B0127ECCDB2}" dt="2020-11-29T15:04:35.329" v="5737"/>
            <ac:spMkLst>
              <pc:docMk/>
              <pc:sldMasterMk cId="2393859699" sldId="2147483780"/>
              <pc:sldLayoutMk cId="3295030369" sldId="2147483791"/>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3295030369" sldId="2147483791"/>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3724908828" sldId="2147483792"/>
          </pc:sldLayoutMkLst>
          <pc:spChg chg="mod">
            <ac:chgData name="Mandar Bapat" userId="89e1a179-1c8a-46e4-a1ed-05428341bc03" providerId="ADAL" clId="{1A72683F-C5E7-4136-A59B-1B0127ECCDB2}" dt="2020-11-29T15:04:35.329" v="5737"/>
            <ac:spMkLst>
              <pc:docMk/>
              <pc:sldMasterMk cId="2393859699" sldId="2147483780"/>
              <pc:sldLayoutMk cId="3724908828" sldId="2147483792"/>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3724908828" sldId="2147483792"/>
              <ac:spMk id="4"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3724908828" sldId="2147483792"/>
              <ac:spMk id="10"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3724908828" sldId="2147483792"/>
              <ac:spMk id="1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3724908828" sldId="2147483792"/>
              <ac:spMk id="1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2771212752" sldId="2147483793"/>
          </pc:sldLayoutMkLst>
          <pc:spChg chg="mod">
            <ac:chgData name="Mandar Bapat" userId="89e1a179-1c8a-46e4-a1ed-05428341bc03" providerId="ADAL" clId="{1A72683F-C5E7-4136-A59B-1B0127ECCDB2}" dt="2020-11-29T15:04:35.329" v="5737"/>
            <ac:spMkLst>
              <pc:docMk/>
              <pc:sldMasterMk cId="2393859699" sldId="2147483780"/>
              <pc:sldLayoutMk cId="2771212752" sldId="2147483793"/>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2771212752" sldId="2147483793"/>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1671329676" sldId="2147483794"/>
          </pc:sldLayoutMkLst>
          <pc:spChg chg="mod">
            <ac:chgData name="Mandar Bapat" userId="89e1a179-1c8a-46e4-a1ed-05428341bc03" providerId="ADAL" clId="{1A72683F-C5E7-4136-A59B-1B0127ECCDB2}" dt="2020-11-29T15:04:35.329" v="5737"/>
            <ac:spMkLst>
              <pc:docMk/>
              <pc:sldMasterMk cId="2393859699" sldId="2147483780"/>
              <pc:sldLayoutMk cId="1671329676" sldId="2147483794"/>
              <ac:spMk id="7"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671329676" sldId="2147483794"/>
              <ac:spMk id="8"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671329676" sldId="2147483794"/>
              <ac:spMk id="9"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671329676" sldId="2147483794"/>
              <ac:spMk id="10"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671329676" sldId="2147483794"/>
              <ac:spMk id="11"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671329676" sldId="2147483794"/>
              <ac:spMk id="1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671329676" sldId="2147483794"/>
              <ac:spMk id="15"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1429845852" sldId="2147483795"/>
          </pc:sldLayoutMkLst>
          <pc:spChg chg="mod">
            <ac:chgData name="Mandar Bapat" userId="89e1a179-1c8a-46e4-a1ed-05428341bc03" providerId="ADAL" clId="{1A72683F-C5E7-4136-A59B-1B0127ECCDB2}" dt="2020-11-29T15:04:35.329" v="5737"/>
            <ac:spMkLst>
              <pc:docMk/>
              <pc:sldMasterMk cId="2393859699" sldId="2147483780"/>
              <pc:sldLayoutMk cId="1429845852" sldId="2147483795"/>
              <ac:spMk id="19"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429845852" sldId="2147483795"/>
              <ac:spMk id="20"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429845852" sldId="2147483795"/>
              <ac:spMk id="21"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429845852" sldId="2147483795"/>
              <ac:spMk id="2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429845852" sldId="2147483795"/>
              <ac:spMk id="23"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429845852" sldId="2147483795"/>
              <ac:spMk id="24"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429845852" sldId="2147483795"/>
              <ac:spMk id="25"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429845852" sldId="2147483795"/>
              <ac:spMk id="26"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429845852" sldId="2147483795"/>
              <ac:spMk id="27"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1429845852" sldId="2147483795"/>
              <ac:spMk id="30"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393859699" sldId="2147483780"/>
            <pc:sldLayoutMk cId="746927494" sldId="2147483797"/>
          </pc:sldLayoutMkLst>
          <pc:spChg chg="mod">
            <ac:chgData name="Mandar Bapat" userId="89e1a179-1c8a-46e4-a1ed-05428341bc03" providerId="ADAL" clId="{1A72683F-C5E7-4136-A59B-1B0127ECCDB2}" dt="2020-11-29T15:04:35.329" v="5737"/>
            <ac:spMkLst>
              <pc:docMk/>
              <pc:sldMasterMk cId="2393859699" sldId="2147483780"/>
              <pc:sldLayoutMk cId="746927494" sldId="2147483797"/>
              <ac:spMk id="2" creationId="{00000000-0000-0000-0000-000000000000}"/>
            </ac:spMkLst>
          </pc:spChg>
          <pc:spChg chg="mod">
            <ac:chgData name="Mandar Bapat" userId="89e1a179-1c8a-46e4-a1ed-05428341bc03" providerId="ADAL" clId="{1A72683F-C5E7-4136-A59B-1B0127ECCDB2}" dt="2020-11-29T15:04:35.329" v="5737"/>
            <ac:spMkLst>
              <pc:docMk/>
              <pc:sldMasterMk cId="2393859699" sldId="2147483780"/>
              <pc:sldLayoutMk cId="746927494" sldId="2147483797"/>
              <ac:spMk id="3" creationId="{00000000-0000-0000-0000-000000000000}"/>
            </ac:spMkLst>
          </pc:spChg>
        </pc:sldLayoutChg>
      </pc:sldMasterChg>
      <pc:sldMasterChg chg="modSp modSldLayout">
        <pc:chgData name="Mandar Bapat" userId="89e1a179-1c8a-46e4-a1ed-05428341bc03" providerId="ADAL" clId="{1A72683F-C5E7-4136-A59B-1B0127ECCDB2}" dt="2020-11-29T15:15:20.980" v="5828"/>
        <pc:sldMasterMkLst>
          <pc:docMk/>
          <pc:sldMasterMk cId="3152182872" sldId="2147483780"/>
        </pc:sldMasterMkLst>
        <pc:spChg chg="mod">
          <ac:chgData name="Mandar Bapat" userId="89e1a179-1c8a-46e4-a1ed-05428341bc03" providerId="ADAL" clId="{1A72683F-C5E7-4136-A59B-1B0127ECCDB2}" dt="2020-11-29T15:15:20.980" v="5828"/>
          <ac:spMkLst>
            <pc:docMk/>
            <pc:sldMasterMk cId="3152182872" sldId="2147483780"/>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ac:spMk id="3"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ac:spMk id="4"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ac:spMk id="5"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ac:spMk id="6" creationId="{00000000-0000-0000-0000-000000000000}"/>
          </ac:spMkLst>
        </pc:spChg>
        <pc:sldLayoutChg chg="modSp">
          <pc:chgData name="Mandar Bapat" userId="89e1a179-1c8a-46e4-a1ed-05428341bc03" providerId="ADAL" clId="{1A72683F-C5E7-4136-A59B-1B0127ECCDB2}" dt="2020-11-29T15:15:20.980" v="5828"/>
          <pc:sldLayoutMkLst>
            <pc:docMk/>
            <pc:sldMasterMk cId="3152182872" sldId="2147483780"/>
            <pc:sldLayoutMk cId="2352961330" sldId="2147483781"/>
          </pc:sldLayoutMkLst>
          <pc:spChg chg="mod">
            <ac:chgData name="Mandar Bapat" userId="89e1a179-1c8a-46e4-a1ed-05428341bc03" providerId="ADAL" clId="{1A72683F-C5E7-4136-A59B-1B0127ECCDB2}" dt="2020-11-29T15:15:20.980" v="5828"/>
            <ac:spMkLst>
              <pc:docMk/>
              <pc:sldMasterMk cId="3152182872" sldId="2147483780"/>
              <pc:sldLayoutMk cId="2352961330" sldId="2147483781"/>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352961330" sldId="2147483781"/>
              <ac:spMk id="3"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2123509601" sldId="2147483783"/>
          </pc:sldLayoutMkLst>
          <pc:spChg chg="mod">
            <ac:chgData name="Mandar Bapat" userId="89e1a179-1c8a-46e4-a1ed-05428341bc03" providerId="ADAL" clId="{1A72683F-C5E7-4136-A59B-1B0127ECCDB2}" dt="2020-11-29T15:15:20.980" v="5828"/>
            <ac:spMkLst>
              <pc:docMk/>
              <pc:sldMasterMk cId="3152182872" sldId="2147483780"/>
              <pc:sldLayoutMk cId="2123509601" sldId="2147483783"/>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123509601" sldId="2147483783"/>
              <ac:spMk id="3"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1506826498" sldId="2147483784"/>
          </pc:sldLayoutMkLst>
          <pc:spChg chg="mod">
            <ac:chgData name="Mandar Bapat" userId="89e1a179-1c8a-46e4-a1ed-05428341bc03" providerId="ADAL" clId="{1A72683F-C5E7-4136-A59B-1B0127ECCDB2}" dt="2020-11-29T15:15:20.980" v="5828"/>
            <ac:spMkLst>
              <pc:docMk/>
              <pc:sldMasterMk cId="3152182872" sldId="2147483780"/>
              <pc:sldLayoutMk cId="1506826498" sldId="2147483784"/>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506826498" sldId="2147483784"/>
              <ac:spMk id="3"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506826498" sldId="2147483784"/>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1942465555" sldId="2147483785"/>
          </pc:sldLayoutMkLst>
          <pc:spChg chg="mod">
            <ac:chgData name="Mandar Bapat" userId="89e1a179-1c8a-46e4-a1ed-05428341bc03" providerId="ADAL" clId="{1A72683F-C5E7-4136-A59B-1B0127ECCDB2}" dt="2020-11-29T15:15:20.980" v="5828"/>
            <ac:spMkLst>
              <pc:docMk/>
              <pc:sldMasterMk cId="3152182872" sldId="2147483780"/>
              <pc:sldLayoutMk cId="1942465555" sldId="2147483785"/>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942465555" sldId="2147483785"/>
              <ac:spMk id="3"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942465555" sldId="2147483785"/>
              <ac:spMk id="4"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942465555" sldId="2147483785"/>
              <ac:spMk id="5"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942465555" sldId="2147483785"/>
              <ac:spMk id="6"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136764387" sldId="2147483788"/>
          </pc:sldLayoutMkLst>
          <pc:spChg chg="mod">
            <ac:chgData name="Mandar Bapat" userId="89e1a179-1c8a-46e4-a1ed-05428341bc03" providerId="ADAL" clId="{1A72683F-C5E7-4136-A59B-1B0127ECCDB2}" dt="2020-11-29T15:15:20.980" v="5828"/>
            <ac:spMkLst>
              <pc:docMk/>
              <pc:sldMasterMk cId="3152182872" sldId="2147483780"/>
              <pc:sldLayoutMk cId="136764387" sldId="2147483788"/>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36764387" sldId="2147483788"/>
              <ac:spMk id="3"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36764387" sldId="2147483788"/>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2640689605" sldId="2147483789"/>
          </pc:sldLayoutMkLst>
          <pc:spChg chg="mod">
            <ac:chgData name="Mandar Bapat" userId="89e1a179-1c8a-46e4-a1ed-05428341bc03" providerId="ADAL" clId="{1A72683F-C5E7-4136-A59B-1B0127ECCDB2}" dt="2020-11-29T15:15:20.980" v="5828"/>
            <ac:spMkLst>
              <pc:docMk/>
              <pc:sldMasterMk cId="3152182872" sldId="2147483780"/>
              <pc:sldLayoutMk cId="2640689605" sldId="2147483789"/>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640689605" sldId="2147483789"/>
              <ac:spMk id="3"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640689605" sldId="2147483789"/>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1836669114" sldId="2147483790"/>
          </pc:sldLayoutMkLst>
          <pc:spChg chg="mod">
            <ac:chgData name="Mandar Bapat" userId="89e1a179-1c8a-46e4-a1ed-05428341bc03" providerId="ADAL" clId="{1A72683F-C5E7-4136-A59B-1B0127ECCDB2}" dt="2020-11-29T15:15:20.980" v="5828"/>
            <ac:spMkLst>
              <pc:docMk/>
              <pc:sldMasterMk cId="3152182872" sldId="2147483780"/>
              <pc:sldLayoutMk cId="1836669114" sldId="2147483790"/>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836669114" sldId="2147483790"/>
              <ac:spMk id="3"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836669114" sldId="2147483790"/>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2546048577" sldId="2147483791"/>
          </pc:sldLayoutMkLst>
          <pc:spChg chg="mod">
            <ac:chgData name="Mandar Bapat" userId="89e1a179-1c8a-46e4-a1ed-05428341bc03" providerId="ADAL" clId="{1A72683F-C5E7-4136-A59B-1B0127ECCDB2}" dt="2020-11-29T15:15:20.980" v="5828"/>
            <ac:spMkLst>
              <pc:docMk/>
              <pc:sldMasterMk cId="3152182872" sldId="2147483780"/>
              <pc:sldLayoutMk cId="2546048577" sldId="2147483791"/>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546048577" sldId="2147483791"/>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3998570760" sldId="2147483792"/>
          </pc:sldLayoutMkLst>
          <pc:spChg chg="mod">
            <ac:chgData name="Mandar Bapat" userId="89e1a179-1c8a-46e4-a1ed-05428341bc03" providerId="ADAL" clId="{1A72683F-C5E7-4136-A59B-1B0127ECCDB2}" dt="2020-11-29T15:15:20.980" v="5828"/>
            <ac:spMkLst>
              <pc:docMk/>
              <pc:sldMasterMk cId="3152182872" sldId="2147483780"/>
              <pc:sldLayoutMk cId="3998570760" sldId="2147483792"/>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998570760" sldId="2147483792"/>
              <ac:spMk id="4"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998570760" sldId="2147483792"/>
              <ac:spMk id="10"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998570760" sldId="2147483792"/>
              <ac:spMk id="1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998570760" sldId="2147483792"/>
              <ac:spMk id="1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1044493370" sldId="2147483793"/>
          </pc:sldLayoutMkLst>
          <pc:spChg chg="mod">
            <ac:chgData name="Mandar Bapat" userId="89e1a179-1c8a-46e4-a1ed-05428341bc03" providerId="ADAL" clId="{1A72683F-C5E7-4136-A59B-1B0127ECCDB2}" dt="2020-11-29T15:15:20.980" v="5828"/>
            <ac:spMkLst>
              <pc:docMk/>
              <pc:sldMasterMk cId="3152182872" sldId="2147483780"/>
              <pc:sldLayoutMk cId="1044493370" sldId="2147483793"/>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1044493370" sldId="2147483793"/>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3313996847" sldId="2147483794"/>
          </pc:sldLayoutMkLst>
          <pc:spChg chg="mod">
            <ac:chgData name="Mandar Bapat" userId="89e1a179-1c8a-46e4-a1ed-05428341bc03" providerId="ADAL" clId="{1A72683F-C5E7-4136-A59B-1B0127ECCDB2}" dt="2020-11-29T15:15:20.980" v="5828"/>
            <ac:spMkLst>
              <pc:docMk/>
              <pc:sldMasterMk cId="3152182872" sldId="2147483780"/>
              <pc:sldLayoutMk cId="3313996847" sldId="2147483794"/>
              <ac:spMk id="7"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313996847" sldId="2147483794"/>
              <ac:spMk id="8"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313996847" sldId="2147483794"/>
              <ac:spMk id="9"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313996847" sldId="2147483794"/>
              <ac:spMk id="10"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313996847" sldId="2147483794"/>
              <ac:spMk id="11"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313996847" sldId="2147483794"/>
              <ac:spMk id="1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3313996847" sldId="2147483794"/>
              <ac:spMk id="15"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2808265704" sldId="2147483795"/>
          </pc:sldLayoutMkLst>
          <pc:spChg chg="mod">
            <ac:chgData name="Mandar Bapat" userId="89e1a179-1c8a-46e4-a1ed-05428341bc03" providerId="ADAL" clId="{1A72683F-C5E7-4136-A59B-1B0127ECCDB2}" dt="2020-11-29T15:15:20.980" v="5828"/>
            <ac:spMkLst>
              <pc:docMk/>
              <pc:sldMasterMk cId="3152182872" sldId="2147483780"/>
              <pc:sldLayoutMk cId="2808265704" sldId="2147483795"/>
              <ac:spMk id="19"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808265704" sldId="2147483795"/>
              <ac:spMk id="20"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808265704" sldId="2147483795"/>
              <ac:spMk id="21"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808265704" sldId="2147483795"/>
              <ac:spMk id="2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808265704" sldId="2147483795"/>
              <ac:spMk id="23"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808265704" sldId="2147483795"/>
              <ac:spMk id="24"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808265704" sldId="2147483795"/>
              <ac:spMk id="25"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808265704" sldId="2147483795"/>
              <ac:spMk id="26"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808265704" sldId="2147483795"/>
              <ac:spMk id="27"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808265704" sldId="2147483795"/>
              <ac:spMk id="30"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3152182872" sldId="2147483780"/>
            <pc:sldLayoutMk cId="2023167651" sldId="2147483797"/>
          </pc:sldLayoutMkLst>
          <pc:spChg chg="mod">
            <ac:chgData name="Mandar Bapat" userId="89e1a179-1c8a-46e4-a1ed-05428341bc03" providerId="ADAL" clId="{1A72683F-C5E7-4136-A59B-1B0127ECCDB2}" dt="2020-11-29T15:15:20.980" v="5828"/>
            <ac:spMkLst>
              <pc:docMk/>
              <pc:sldMasterMk cId="3152182872" sldId="2147483780"/>
              <pc:sldLayoutMk cId="2023167651" sldId="2147483797"/>
              <ac:spMk id="2" creationId="{00000000-0000-0000-0000-000000000000}"/>
            </ac:spMkLst>
          </pc:spChg>
          <pc:spChg chg="mod">
            <ac:chgData name="Mandar Bapat" userId="89e1a179-1c8a-46e4-a1ed-05428341bc03" providerId="ADAL" clId="{1A72683F-C5E7-4136-A59B-1B0127ECCDB2}" dt="2020-11-29T15:15:20.980" v="5828"/>
            <ac:spMkLst>
              <pc:docMk/>
              <pc:sldMasterMk cId="3152182872" sldId="2147483780"/>
              <pc:sldLayoutMk cId="2023167651" sldId="2147483797"/>
              <ac:spMk id="3" creationId="{00000000-0000-0000-0000-000000000000}"/>
            </ac:spMkLst>
          </pc:spChg>
        </pc:sldLayoutChg>
      </pc:sldMasterChg>
      <pc:sldMasterChg chg="modSp modSldLayout">
        <pc:chgData name="Mandar Bapat" userId="89e1a179-1c8a-46e4-a1ed-05428341bc03" providerId="ADAL" clId="{1A72683F-C5E7-4136-A59B-1B0127ECCDB2}" dt="2020-11-29T15:15:20.980" v="5828"/>
        <pc:sldMasterMkLst>
          <pc:docMk/>
          <pc:sldMasterMk cId="1187780346" sldId="2147483798"/>
        </pc:sldMasterMkLst>
        <pc:spChg chg="mod">
          <ac:chgData name="Mandar Bapat" userId="89e1a179-1c8a-46e4-a1ed-05428341bc03" providerId="ADAL" clId="{1A72683F-C5E7-4136-A59B-1B0127ECCDB2}" dt="2020-11-29T15:15:20.980" v="5828"/>
          <ac:spMkLst>
            <pc:docMk/>
            <pc:sldMasterMk cId="1187780346" sldId="2147483798"/>
            <ac:spMk id="2"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ac:spMk id="3"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ac:spMk id="4"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ac:spMk id="5"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ac:spMk id="6" creationId="{00000000-0000-0000-0000-000000000000}"/>
          </ac:spMkLst>
        </pc:spChg>
        <pc:sldLayoutChg chg="modSp">
          <pc:chgData name="Mandar Bapat" userId="89e1a179-1c8a-46e4-a1ed-05428341bc03" providerId="ADAL" clId="{1A72683F-C5E7-4136-A59B-1B0127ECCDB2}" dt="2020-11-29T15:15:20.980" v="5828"/>
          <pc:sldLayoutMkLst>
            <pc:docMk/>
            <pc:sldMasterMk cId="1187780346" sldId="2147483798"/>
            <pc:sldLayoutMk cId="209971194" sldId="2147483799"/>
          </pc:sldLayoutMkLst>
          <pc:spChg chg="mod">
            <ac:chgData name="Mandar Bapat" userId="89e1a179-1c8a-46e4-a1ed-05428341bc03" providerId="ADAL" clId="{1A72683F-C5E7-4136-A59B-1B0127ECCDB2}" dt="2020-11-29T15:15:20.980" v="5828"/>
            <ac:spMkLst>
              <pc:docMk/>
              <pc:sldMasterMk cId="1187780346" sldId="2147483798"/>
              <pc:sldLayoutMk cId="209971194" sldId="2147483799"/>
              <ac:spMk id="2"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209971194" sldId="2147483799"/>
              <ac:spMk id="3"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1187780346" sldId="2147483798"/>
            <pc:sldLayoutMk cId="1222731535" sldId="2147483801"/>
          </pc:sldLayoutMkLst>
          <pc:spChg chg="mod">
            <ac:chgData name="Mandar Bapat" userId="89e1a179-1c8a-46e4-a1ed-05428341bc03" providerId="ADAL" clId="{1A72683F-C5E7-4136-A59B-1B0127ECCDB2}" dt="2020-11-29T15:15:20.980" v="5828"/>
            <ac:spMkLst>
              <pc:docMk/>
              <pc:sldMasterMk cId="1187780346" sldId="2147483798"/>
              <pc:sldLayoutMk cId="1222731535" sldId="2147483801"/>
              <ac:spMk id="2"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1222731535" sldId="2147483801"/>
              <ac:spMk id="3"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1187780346" sldId="2147483798"/>
            <pc:sldLayoutMk cId="1790549934" sldId="2147483802"/>
          </pc:sldLayoutMkLst>
          <pc:spChg chg="mod">
            <ac:chgData name="Mandar Bapat" userId="89e1a179-1c8a-46e4-a1ed-05428341bc03" providerId="ADAL" clId="{1A72683F-C5E7-4136-A59B-1B0127ECCDB2}" dt="2020-11-29T15:15:20.980" v="5828"/>
            <ac:spMkLst>
              <pc:docMk/>
              <pc:sldMasterMk cId="1187780346" sldId="2147483798"/>
              <pc:sldLayoutMk cId="1790549934" sldId="2147483802"/>
              <ac:spMk id="3"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1790549934" sldId="2147483802"/>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1187780346" sldId="2147483798"/>
            <pc:sldLayoutMk cId="3988292813" sldId="2147483803"/>
          </pc:sldLayoutMkLst>
          <pc:spChg chg="mod">
            <ac:chgData name="Mandar Bapat" userId="89e1a179-1c8a-46e4-a1ed-05428341bc03" providerId="ADAL" clId="{1A72683F-C5E7-4136-A59B-1B0127ECCDB2}" dt="2020-11-29T15:15:20.980" v="5828"/>
            <ac:spMkLst>
              <pc:docMk/>
              <pc:sldMasterMk cId="1187780346" sldId="2147483798"/>
              <pc:sldLayoutMk cId="3988292813" sldId="2147483803"/>
              <ac:spMk id="3"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988292813" sldId="2147483803"/>
              <ac:spMk id="4"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988292813" sldId="2147483803"/>
              <ac:spMk id="6"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988292813" sldId="2147483803"/>
              <ac:spMk id="11"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1187780346" sldId="2147483798"/>
            <pc:sldLayoutMk cId="3675794350" sldId="2147483806"/>
          </pc:sldLayoutMkLst>
          <pc:spChg chg="mod">
            <ac:chgData name="Mandar Bapat" userId="89e1a179-1c8a-46e4-a1ed-05428341bc03" providerId="ADAL" clId="{1A72683F-C5E7-4136-A59B-1B0127ECCDB2}" dt="2020-11-29T15:15:20.980" v="5828"/>
            <ac:spMkLst>
              <pc:docMk/>
              <pc:sldMasterMk cId="1187780346" sldId="2147483798"/>
              <pc:sldLayoutMk cId="3675794350" sldId="2147483806"/>
              <ac:spMk id="2"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675794350" sldId="2147483806"/>
              <ac:spMk id="3"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675794350" sldId="2147483806"/>
              <ac:spMk id="4"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675794350" sldId="2147483806"/>
              <ac:spMk id="10"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675794350" sldId="2147483806"/>
              <ac:spMk id="26"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1187780346" sldId="2147483798"/>
            <pc:sldLayoutMk cId="3010768619" sldId="2147483807"/>
          </pc:sldLayoutMkLst>
          <pc:spChg chg="mod">
            <ac:chgData name="Mandar Bapat" userId="89e1a179-1c8a-46e4-a1ed-05428341bc03" providerId="ADAL" clId="{1A72683F-C5E7-4136-A59B-1B0127ECCDB2}" dt="2020-11-29T15:15:20.980" v="5828"/>
            <ac:spMkLst>
              <pc:docMk/>
              <pc:sldMasterMk cId="1187780346" sldId="2147483798"/>
              <pc:sldLayoutMk cId="3010768619" sldId="2147483807"/>
              <ac:spMk id="2"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010768619" sldId="2147483807"/>
              <ac:spMk id="3"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010768619" sldId="2147483807"/>
              <ac:spMk id="4"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010768619" sldId="2147483807"/>
              <ac:spMk id="9"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3010768619" sldId="2147483807"/>
              <ac:spMk id="18"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1187780346" sldId="2147483798"/>
            <pc:sldLayoutMk cId="2357656576" sldId="2147483809"/>
          </pc:sldLayoutMkLst>
          <pc:spChg chg="mod">
            <ac:chgData name="Mandar Bapat" userId="89e1a179-1c8a-46e4-a1ed-05428341bc03" providerId="ADAL" clId="{1A72683F-C5E7-4136-A59B-1B0127ECCDB2}" dt="2020-11-29T15:15:20.980" v="5828"/>
            <ac:spMkLst>
              <pc:docMk/>
              <pc:sldMasterMk cId="1187780346" sldId="2147483798"/>
              <pc:sldLayoutMk cId="2357656576" sldId="2147483809"/>
              <ac:spMk id="2" creationId="{00000000-0000-0000-0000-000000000000}"/>
            </ac:spMkLst>
          </pc:spChg>
          <pc:spChg chg="mod">
            <ac:chgData name="Mandar Bapat" userId="89e1a179-1c8a-46e4-a1ed-05428341bc03" providerId="ADAL" clId="{1A72683F-C5E7-4136-A59B-1B0127ECCDB2}" dt="2020-11-29T15:15:20.980" v="5828"/>
            <ac:spMkLst>
              <pc:docMk/>
              <pc:sldMasterMk cId="1187780346" sldId="2147483798"/>
              <pc:sldLayoutMk cId="2357656576" sldId="2147483809"/>
              <ac:spMk id="3" creationId="{00000000-0000-0000-0000-000000000000}"/>
            </ac:spMkLst>
          </pc:spChg>
        </pc:sldLayoutChg>
      </pc:sldMasterChg>
      <pc:sldMasterChg chg="modSp modSldLayout">
        <pc:chgData name="Mandar Bapat" userId="89e1a179-1c8a-46e4-a1ed-05428341bc03" providerId="ADAL" clId="{1A72683F-C5E7-4136-A59B-1B0127ECCDB2}" dt="2020-11-29T15:04:35.329" v="5737"/>
        <pc:sldMasterMkLst>
          <pc:docMk/>
          <pc:sldMasterMk cId="2584954852" sldId="2147483798"/>
        </pc:sldMasterMkLst>
        <pc:spChg chg="mod">
          <ac:chgData name="Mandar Bapat" userId="89e1a179-1c8a-46e4-a1ed-05428341bc03" providerId="ADAL" clId="{1A72683F-C5E7-4136-A59B-1B0127ECCDB2}" dt="2020-11-29T15:04:35.329" v="5737"/>
          <ac:spMkLst>
            <pc:docMk/>
            <pc:sldMasterMk cId="2584954852" sldId="2147483798"/>
            <ac:spMk id="2"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ac:spMk id="3"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ac:spMk id="4"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ac:spMk id="5"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ac:spMk id="6" creationId="{00000000-0000-0000-0000-000000000000}"/>
          </ac:spMkLst>
        </pc:spChg>
        <pc:sldLayoutChg chg="modSp">
          <pc:chgData name="Mandar Bapat" userId="89e1a179-1c8a-46e4-a1ed-05428341bc03" providerId="ADAL" clId="{1A72683F-C5E7-4136-A59B-1B0127ECCDB2}" dt="2020-11-29T15:04:35.329" v="5737"/>
          <pc:sldLayoutMkLst>
            <pc:docMk/>
            <pc:sldMasterMk cId="2584954852" sldId="2147483798"/>
            <pc:sldLayoutMk cId="1254381650" sldId="2147483799"/>
          </pc:sldLayoutMkLst>
          <pc:spChg chg="mod">
            <ac:chgData name="Mandar Bapat" userId="89e1a179-1c8a-46e4-a1ed-05428341bc03" providerId="ADAL" clId="{1A72683F-C5E7-4136-A59B-1B0127ECCDB2}" dt="2020-11-29T15:04:35.329" v="5737"/>
            <ac:spMkLst>
              <pc:docMk/>
              <pc:sldMasterMk cId="2584954852" sldId="2147483798"/>
              <pc:sldLayoutMk cId="1254381650" sldId="2147483799"/>
              <ac:spMk id="2"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1254381650" sldId="2147483799"/>
              <ac:spMk id="3"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584954852" sldId="2147483798"/>
            <pc:sldLayoutMk cId="1761672068" sldId="2147483801"/>
          </pc:sldLayoutMkLst>
          <pc:spChg chg="mod">
            <ac:chgData name="Mandar Bapat" userId="89e1a179-1c8a-46e4-a1ed-05428341bc03" providerId="ADAL" clId="{1A72683F-C5E7-4136-A59B-1B0127ECCDB2}" dt="2020-11-29T15:04:35.329" v="5737"/>
            <ac:spMkLst>
              <pc:docMk/>
              <pc:sldMasterMk cId="2584954852" sldId="2147483798"/>
              <pc:sldLayoutMk cId="1761672068" sldId="2147483801"/>
              <ac:spMk id="2"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1761672068" sldId="2147483801"/>
              <ac:spMk id="3"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584954852" sldId="2147483798"/>
            <pc:sldLayoutMk cId="3017461105" sldId="2147483802"/>
          </pc:sldLayoutMkLst>
          <pc:spChg chg="mod">
            <ac:chgData name="Mandar Bapat" userId="89e1a179-1c8a-46e4-a1ed-05428341bc03" providerId="ADAL" clId="{1A72683F-C5E7-4136-A59B-1B0127ECCDB2}" dt="2020-11-29T15:04:35.329" v="5737"/>
            <ac:spMkLst>
              <pc:docMk/>
              <pc:sldMasterMk cId="2584954852" sldId="2147483798"/>
              <pc:sldLayoutMk cId="3017461105" sldId="2147483802"/>
              <ac:spMk id="3"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3017461105" sldId="2147483802"/>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584954852" sldId="2147483798"/>
            <pc:sldLayoutMk cId="2671099363" sldId="2147483803"/>
          </pc:sldLayoutMkLst>
          <pc:spChg chg="mod">
            <ac:chgData name="Mandar Bapat" userId="89e1a179-1c8a-46e4-a1ed-05428341bc03" providerId="ADAL" clId="{1A72683F-C5E7-4136-A59B-1B0127ECCDB2}" dt="2020-11-29T15:04:35.329" v="5737"/>
            <ac:spMkLst>
              <pc:docMk/>
              <pc:sldMasterMk cId="2584954852" sldId="2147483798"/>
              <pc:sldLayoutMk cId="2671099363" sldId="2147483803"/>
              <ac:spMk id="3"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2671099363" sldId="2147483803"/>
              <ac:spMk id="4"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2671099363" sldId="2147483803"/>
              <ac:spMk id="6"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2671099363" sldId="2147483803"/>
              <ac:spMk id="11"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584954852" sldId="2147483798"/>
            <pc:sldLayoutMk cId="4060327672" sldId="2147483806"/>
          </pc:sldLayoutMkLst>
          <pc:spChg chg="mod">
            <ac:chgData name="Mandar Bapat" userId="89e1a179-1c8a-46e4-a1ed-05428341bc03" providerId="ADAL" clId="{1A72683F-C5E7-4136-A59B-1B0127ECCDB2}" dt="2020-11-29T15:04:35.329" v="5737"/>
            <ac:spMkLst>
              <pc:docMk/>
              <pc:sldMasterMk cId="2584954852" sldId="2147483798"/>
              <pc:sldLayoutMk cId="4060327672" sldId="2147483806"/>
              <ac:spMk id="2"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4060327672" sldId="2147483806"/>
              <ac:spMk id="3"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4060327672" sldId="2147483806"/>
              <ac:spMk id="4"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4060327672" sldId="2147483806"/>
              <ac:spMk id="10"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4060327672" sldId="2147483806"/>
              <ac:spMk id="26"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584954852" sldId="2147483798"/>
            <pc:sldLayoutMk cId="52944573" sldId="2147483807"/>
          </pc:sldLayoutMkLst>
          <pc:spChg chg="mod">
            <ac:chgData name="Mandar Bapat" userId="89e1a179-1c8a-46e4-a1ed-05428341bc03" providerId="ADAL" clId="{1A72683F-C5E7-4136-A59B-1B0127ECCDB2}" dt="2020-11-29T15:04:35.329" v="5737"/>
            <ac:spMkLst>
              <pc:docMk/>
              <pc:sldMasterMk cId="2584954852" sldId="2147483798"/>
              <pc:sldLayoutMk cId="52944573" sldId="2147483807"/>
              <ac:spMk id="2"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52944573" sldId="2147483807"/>
              <ac:spMk id="3"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52944573" sldId="2147483807"/>
              <ac:spMk id="4"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52944573" sldId="2147483807"/>
              <ac:spMk id="9"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52944573" sldId="2147483807"/>
              <ac:spMk id="18"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2584954852" sldId="2147483798"/>
            <pc:sldLayoutMk cId="149963762" sldId="2147483809"/>
          </pc:sldLayoutMkLst>
          <pc:spChg chg="mod">
            <ac:chgData name="Mandar Bapat" userId="89e1a179-1c8a-46e4-a1ed-05428341bc03" providerId="ADAL" clId="{1A72683F-C5E7-4136-A59B-1B0127ECCDB2}" dt="2020-11-29T15:04:35.329" v="5737"/>
            <ac:spMkLst>
              <pc:docMk/>
              <pc:sldMasterMk cId="2584954852" sldId="2147483798"/>
              <pc:sldLayoutMk cId="149963762" sldId="2147483809"/>
              <ac:spMk id="2" creationId="{00000000-0000-0000-0000-000000000000}"/>
            </ac:spMkLst>
          </pc:spChg>
          <pc:spChg chg="mod">
            <ac:chgData name="Mandar Bapat" userId="89e1a179-1c8a-46e4-a1ed-05428341bc03" providerId="ADAL" clId="{1A72683F-C5E7-4136-A59B-1B0127ECCDB2}" dt="2020-11-29T15:04:35.329" v="5737"/>
            <ac:spMkLst>
              <pc:docMk/>
              <pc:sldMasterMk cId="2584954852" sldId="2147483798"/>
              <pc:sldLayoutMk cId="149963762" sldId="2147483809"/>
              <ac:spMk id="3" creationId="{00000000-0000-0000-0000-000000000000}"/>
            </ac:spMkLst>
          </pc:spChg>
        </pc:sldLayoutChg>
      </pc:sldMasterChg>
      <pc:sldMasterChg chg="modSp modSldLayout">
        <pc:chgData name="Mandar Bapat" userId="89e1a179-1c8a-46e4-a1ed-05428341bc03" providerId="ADAL" clId="{1A72683F-C5E7-4136-A59B-1B0127ECCDB2}" dt="2020-11-29T15:04:35.329" v="5737"/>
        <pc:sldMasterMkLst>
          <pc:docMk/>
          <pc:sldMasterMk cId="1621451793" sldId="2147483810"/>
        </pc:sldMasterMkLst>
        <pc:spChg chg="mod">
          <ac:chgData name="Mandar Bapat" userId="89e1a179-1c8a-46e4-a1ed-05428341bc03" providerId="ADAL" clId="{1A72683F-C5E7-4136-A59B-1B0127ECCDB2}" dt="2020-11-29T15:04:35.329" v="5737"/>
          <ac:spMkLst>
            <pc:docMk/>
            <pc:sldMasterMk cId="1621451793" sldId="2147483810"/>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ac:spMk id="3"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ac:spMk id="4"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ac:spMk id="5"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ac:spMk id="6" creationId="{00000000-0000-0000-0000-000000000000}"/>
          </ac:spMkLst>
        </pc:spChg>
        <pc:sldLayoutChg chg="modSp">
          <pc:chgData name="Mandar Bapat" userId="89e1a179-1c8a-46e4-a1ed-05428341bc03" providerId="ADAL" clId="{1A72683F-C5E7-4136-A59B-1B0127ECCDB2}" dt="2020-11-29T15:04:35.329" v="5737"/>
          <pc:sldLayoutMkLst>
            <pc:docMk/>
            <pc:sldMasterMk cId="1621451793" sldId="2147483810"/>
            <pc:sldLayoutMk cId="3209262890" sldId="2147483811"/>
          </pc:sldLayoutMkLst>
          <pc:spChg chg="mod">
            <ac:chgData name="Mandar Bapat" userId="89e1a179-1c8a-46e4-a1ed-05428341bc03" providerId="ADAL" clId="{1A72683F-C5E7-4136-A59B-1B0127ECCDB2}" dt="2020-11-29T15:04:35.329" v="5737"/>
            <ac:spMkLst>
              <pc:docMk/>
              <pc:sldMasterMk cId="1621451793" sldId="2147483810"/>
              <pc:sldLayoutMk cId="3209262890" sldId="2147483811"/>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3209262890" sldId="2147483811"/>
              <ac:spMk id="3"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1382001200" sldId="2147483813"/>
          </pc:sldLayoutMkLst>
          <pc:spChg chg="mod">
            <ac:chgData name="Mandar Bapat" userId="89e1a179-1c8a-46e4-a1ed-05428341bc03" providerId="ADAL" clId="{1A72683F-C5E7-4136-A59B-1B0127ECCDB2}" dt="2020-11-29T15:04:35.329" v="5737"/>
            <ac:spMkLst>
              <pc:docMk/>
              <pc:sldMasterMk cId="1621451793" sldId="2147483810"/>
              <pc:sldLayoutMk cId="1382001200" sldId="2147483813"/>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1382001200" sldId="2147483813"/>
              <ac:spMk id="3"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2274158115" sldId="2147483814"/>
          </pc:sldLayoutMkLst>
          <pc:spChg chg="mod">
            <ac:chgData name="Mandar Bapat" userId="89e1a179-1c8a-46e4-a1ed-05428341bc03" providerId="ADAL" clId="{1A72683F-C5E7-4136-A59B-1B0127ECCDB2}" dt="2020-11-29T15:04:35.329" v="5737"/>
            <ac:spMkLst>
              <pc:docMk/>
              <pc:sldMasterMk cId="1621451793" sldId="2147483810"/>
              <pc:sldLayoutMk cId="2274158115" sldId="2147483814"/>
              <ac:spMk id="3"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2274158115" sldId="2147483814"/>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3090588320" sldId="2147483815"/>
          </pc:sldLayoutMkLst>
          <pc:spChg chg="mod">
            <ac:chgData name="Mandar Bapat" userId="89e1a179-1c8a-46e4-a1ed-05428341bc03" providerId="ADAL" clId="{1A72683F-C5E7-4136-A59B-1B0127ECCDB2}" dt="2020-11-29T15:04:35.329" v="5737"/>
            <ac:spMkLst>
              <pc:docMk/>
              <pc:sldMasterMk cId="1621451793" sldId="2147483810"/>
              <pc:sldLayoutMk cId="3090588320" sldId="2147483815"/>
              <ac:spMk id="3"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3090588320" sldId="2147483815"/>
              <ac:spMk id="4"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3090588320" sldId="2147483815"/>
              <ac:spMk id="5"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3090588320" sldId="2147483815"/>
              <ac:spMk id="6"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507121763" sldId="2147483818"/>
          </pc:sldLayoutMkLst>
          <pc:spChg chg="mod">
            <ac:chgData name="Mandar Bapat" userId="89e1a179-1c8a-46e4-a1ed-05428341bc03" providerId="ADAL" clId="{1A72683F-C5E7-4136-A59B-1B0127ECCDB2}" dt="2020-11-29T15:04:35.329" v="5737"/>
            <ac:spMkLst>
              <pc:docMk/>
              <pc:sldMasterMk cId="1621451793" sldId="2147483810"/>
              <pc:sldLayoutMk cId="507121763" sldId="2147483818"/>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507121763" sldId="2147483818"/>
              <ac:spMk id="3"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507121763" sldId="2147483818"/>
              <ac:spMk id="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2943131714" sldId="2147483819"/>
          </pc:sldLayoutMkLst>
          <pc:spChg chg="mod">
            <ac:chgData name="Mandar Bapat" userId="89e1a179-1c8a-46e4-a1ed-05428341bc03" providerId="ADAL" clId="{1A72683F-C5E7-4136-A59B-1B0127ECCDB2}" dt="2020-11-29T15:04:35.329" v="5737"/>
            <ac:spMkLst>
              <pc:docMk/>
              <pc:sldMasterMk cId="1621451793" sldId="2147483810"/>
              <pc:sldLayoutMk cId="2943131714" sldId="2147483819"/>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2943131714" sldId="2147483819"/>
              <ac:spMk id="4"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2943131714" sldId="2147483819"/>
              <ac:spMk id="5"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2943131714" sldId="2147483819"/>
              <ac:spMk id="6"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2943131714" sldId="2147483819"/>
              <ac:spMk id="7"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2943131714" sldId="2147483819"/>
              <ac:spMk id="14"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1368867894" sldId="2147483820"/>
          </pc:sldLayoutMkLst>
          <pc:spChg chg="mod">
            <ac:chgData name="Mandar Bapat" userId="89e1a179-1c8a-46e4-a1ed-05428341bc03" providerId="ADAL" clId="{1A72683F-C5E7-4136-A59B-1B0127ECCDB2}" dt="2020-11-29T15:04:35.329" v="5737"/>
            <ac:spMkLst>
              <pc:docMk/>
              <pc:sldMasterMk cId="1621451793" sldId="2147483810"/>
              <pc:sldLayoutMk cId="1368867894" sldId="2147483820"/>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1368867894" sldId="2147483820"/>
              <ac:spMk id="3"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1368867894" sldId="2147483820"/>
              <ac:spMk id="4"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1368867894" sldId="2147483820"/>
              <ac:spMk id="6"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1286457572" sldId="2147483821"/>
          </pc:sldLayoutMkLst>
          <pc:spChg chg="mod">
            <ac:chgData name="Mandar Bapat" userId="89e1a179-1c8a-46e4-a1ed-05428341bc03" providerId="ADAL" clId="{1A72683F-C5E7-4136-A59B-1B0127ECCDB2}" dt="2020-11-29T15:04:35.329" v="5737"/>
            <ac:spMkLst>
              <pc:docMk/>
              <pc:sldMasterMk cId="1621451793" sldId="2147483810"/>
              <pc:sldLayoutMk cId="1286457572" sldId="2147483821"/>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1286457572" sldId="2147483821"/>
              <ac:spMk id="3"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4203818558" sldId="2147483822"/>
          </pc:sldLayoutMkLst>
          <pc:spChg chg="mod">
            <ac:chgData name="Mandar Bapat" userId="89e1a179-1c8a-46e4-a1ed-05428341bc03" providerId="ADAL" clId="{1A72683F-C5E7-4136-A59B-1B0127ECCDB2}" dt="2020-11-29T15:04:35.329" v="5737"/>
            <ac:spMkLst>
              <pc:docMk/>
              <pc:sldMasterMk cId="1621451793" sldId="2147483810"/>
              <pc:sldLayoutMk cId="4203818558" sldId="2147483822"/>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4203818558" sldId="2147483822"/>
              <ac:spMk id="3"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4203818558" sldId="2147483822"/>
              <ac:spMk id="10"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4203818558" sldId="2147483822"/>
              <ac:spMk id="14"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4203818558" sldId="2147483822"/>
              <ac:spMk id="15"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1236218200" sldId="2147483823"/>
          </pc:sldLayoutMkLst>
          <pc:spChg chg="mod">
            <ac:chgData name="Mandar Bapat" userId="89e1a179-1c8a-46e4-a1ed-05428341bc03" providerId="ADAL" clId="{1A72683F-C5E7-4136-A59B-1B0127ECCDB2}" dt="2020-11-29T15:04:35.329" v="5737"/>
            <ac:spMkLst>
              <pc:docMk/>
              <pc:sldMasterMk cId="1621451793" sldId="2147483810"/>
              <pc:sldLayoutMk cId="1236218200" sldId="2147483823"/>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1236218200" sldId="2147483823"/>
              <ac:spMk id="3"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3752281903" sldId="2147483824"/>
          </pc:sldLayoutMkLst>
          <pc:spChg chg="mod">
            <ac:chgData name="Mandar Bapat" userId="89e1a179-1c8a-46e4-a1ed-05428341bc03" providerId="ADAL" clId="{1A72683F-C5E7-4136-A59B-1B0127ECCDB2}" dt="2020-11-29T15:04:35.329" v="5737"/>
            <ac:spMkLst>
              <pc:docMk/>
              <pc:sldMasterMk cId="1621451793" sldId="2147483810"/>
              <pc:sldLayoutMk cId="3752281903" sldId="2147483824"/>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3752281903" sldId="2147483824"/>
              <ac:spMk id="3"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3752281903" sldId="2147483824"/>
              <ac:spMk id="10"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3752281903" sldId="2147483824"/>
              <ac:spMk id="13"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3752281903" sldId="2147483824"/>
              <ac:spMk id="16"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536682125" sldId="2147483825"/>
          </pc:sldLayoutMkLst>
          <pc:spChg chg="mod">
            <ac:chgData name="Mandar Bapat" userId="89e1a179-1c8a-46e4-a1ed-05428341bc03" providerId="ADAL" clId="{1A72683F-C5E7-4136-A59B-1B0127ECCDB2}" dt="2020-11-29T15:04:35.329" v="5737"/>
            <ac:spMkLst>
              <pc:docMk/>
              <pc:sldMasterMk cId="1621451793" sldId="2147483810"/>
              <pc:sldLayoutMk cId="536682125" sldId="2147483825"/>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536682125" sldId="2147483825"/>
              <ac:spMk id="3"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536682125" sldId="2147483825"/>
              <ac:spMk id="10"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1505084248" sldId="2147483826"/>
          </pc:sldLayoutMkLst>
          <pc:spChg chg="mod">
            <ac:chgData name="Mandar Bapat" userId="89e1a179-1c8a-46e4-a1ed-05428341bc03" providerId="ADAL" clId="{1A72683F-C5E7-4136-A59B-1B0127ECCDB2}" dt="2020-11-29T15:04:35.329" v="5737"/>
            <ac:spMkLst>
              <pc:docMk/>
              <pc:sldMasterMk cId="1621451793" sldId="2147483810"/>
              <pc:sldLayoutMk cId="1505084248" sldId="2147483826"/>
              <ac:spMk id="7" creationId="{00000000-0000-0000-0000-000000000000}"/>
            </ac:spMkLst>
          </pc:spChg>
        </pc:sldLayoutChg>
        <pc:sldLayoutChg chg="modSp">
          <pc:chgData name="Mandar Bapat" userId="89e1a179-1c8a-46e4-a1ed-05428341bc03" providerId="ADAL" clId="{1A72683F-C5E7-4136-A59B-1B0127ECCDB2}" dt="2020-11-29T15:04:35.329" v="5737"/>
          <pc:sldLayoutMkLst>
            <pc:docMk/>
            <pc:sldMasterMk cId="1621451793" sldId="2147483810"/>
            <pc:sldLayoutMk cId="2565308232" sldId="2147483827"/>
          </pc:sldLayoutMkLst>
          <pc:spChg chg="mod">
            <ac:chgData name="Mandar Bapat" userId="89e1a179-1c8a-46e4-a1ed-05428341bc03" providerId="ADAL" clId="{1A72683F-C5E7-4136-A59B-1B0127ECCDB2}" dt="2020-11-29T15:04:35.329" v="5737"/>
            <ac:spMkLst>
              <pc:docMk/>
              <pc:sldMasterMk cId="1621451793" sldId="2147483810"/>
              <pc:sldLayoutMk cId="2565308232" sldId="2147483827"/>
              <ac:spMk id="2" creationId="{00000000-0000-0000-0000-000000000000}"/>
            </ac:spMkLst>
          </pc:spChg>
          <pc:spChg chg="mod">
            <ac:chgData name="Mandar Bapat" userId="89e1a179-1c8a-46e4-a1ed-05428341bc03" providerId="ADAL" clId="{1A72683F-C5E7-4136-A59B-1B0127ECCDB2}" dt="2020-11-29T15:04:35.329" v="5737"/>
            <ac:spMkLst>
              <pc:docMk/>
              <pc:sldMasterMk cId="1621451793" sldId="2147483810"/>
              <pc:sldLayoutMk cId="2565308232" sldId="2147483827"/>
              <ac:spMk id="3" creationId="{00000000-0000-0000-0000-000000000000}"/>
            </ac:spMkLst>
          </pc:spChg>
        </pc:sldLayoutChg>
      </pc:sldMasterChg>
      <pc:sldMasterChg chg="modSp modSldLayout">
        <pc:chgData name="Mandar Bapat" userId="89e1a179-1c8a-46e4-a1ed-05428341bc03" providerId="ADAL" clId="{1A72683F-C5E7-4136-A59B-1B0127ECCDB2}" dt="2020-11-29T15:15:20.980" v="5828"/>
        <pc:sldMasterMkLst>
          <pc:docMk/>
          <pc:sldMasterMk cId="4270710008" sldId="2147483810"/>
        </pc:sldMasterMkLst>
        <pc:spChg chg="mod">
          <ac:chgData name="Mandar Bapat" userId="89e1a179-1c8a-46e4-a1ed-05428341bc03" providerId="ADAL" clId="{1A72683F-C5E7-4136-A59B-1B0127ECCDB2}" dt="2020-11-29T15:15:20.980" v="5828"/>
          <ac:spMkLst>
            <pc:docMk/>
            <pc:sldMasterMk cId="4270710008" sldId="2147483810"/>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ac:spMk id="3"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ac:spMk id="4"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ac:spMk id="5"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ac:spMk id="6" creationId="{00000000-0000-0000-0000-000000000000}"/>
          </ac:spMkLst>
        </pc:spChg>
        <pc:sldLayoutChg chg="modSp">
          <pc:chgData name="Mandar Bapat" userId="89e1a179-1c8a-46e4-a1ed-05428341bc03" providerId="ADAL" clId="{1A72683F-C5E7-4136-A59B-1B0127ECCDB2}" dt="2020-11-29T15:15:20.980" v="5828"/>
          <pc:sldLayoutMkLst>
            <pc:docMk/>
            <pc:sldMasterMk cId="4270710008" sldId="2147483810"/>
            <pc:sldLayoutMk cId="2709424640" sldId="2147483811"/>
          </pc:sldLayoutMkLst>
          <pc:spChg chg="mod">
            <ac:chgData name="Mandar Bapat" userId="89e1a179-1c8a-46e4-a1ed-05428341bc03" providerId="ADAL" clId="{1A72683F-C5E7-4136-A59B-1B0127ECCDB2}" dt="2020-11-29T15:15:20.980" v="5828"/>
            <ac:spMkLst>
              <pc:docMk/>
              <pc:sldMasterMk cId="4270710008" sldId="2147483810"/>
              <pc:sldLayoutMk cId="2709424640" sldId="2147483811"/>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2709424640" sldId="2147483811"/>
              <ac:spMk id="3"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3606318286" sldId="2147483813"/>
          </pc:sldLayoutMkLst>
          <pc:spChg chg="mod">
            <ac:chgData name="Mandar Bapat" userId="89e1a179-1c8a-46e4-a1ed-05428341bc03" providerId="ADAL" clId="{1A72683F-C5E7-4136-A59B-1B0127ECCDB2}" dt="2020-11-29T15:15:20.980" v="5828"/>
            <ac:spMkLst>
              <pc:docMk/>
              <pc:sldMasterMk cId="4270710008" sldId="2147483810"/>
              <pc:sldLayoutMk cId="3606318286" sldId="2147483813"/>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3606318286" sldId="2147483813"/>
              <ac:spMk id="3"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3054078329" sldId="2147483814"/>
          </pc:sldLayoutMkLst>
          <pc:spChg chg="mod">
            <ac:chgData name="Mandar Bapat" userId="89e1a179-1c8a-46e4-a1ed-05428341bc03" providerId="ADAL" clId="{1A72683F-C5E7-4136-A59B-1B0127ECCDB2}" dt="2020-11-29T15:15:20.980" v="5828"/>
            <ac:spMkLst>
              <pc:docMk/>
              <pc:sldMasterMk cId="4270710008" sldId="2147483810"/>
              <pc:sldLayoutMk cId="3054078329" sldId="2147483814"/>
              <ac:spMk id="3"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3054078329" sldId="2147483814"/>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2650217326" sldId="2147483815"/>
          </pc:sldLayoutMkLst>
          <pc:spChg chg="mod">
            <ac:chgData name="Mandar Bapat" userId="89e1a179-1c8a-46e4-a1ed-05428341bc03" providerId="ADAL" clId="{1A72683F-C5E7-4136-A59B-1B0127ECCDB2}" dt="2020-11-29T15:15:20.980" v="5828"/>
            <ac:spMkLst>
              <pc:docMk/>
              <pc:sldMasterMk cId="4270710008" sldId="2147483810"/>
              <pc:sldLayoutMk cId="2650217326" sldId="2147483815"/>
              <ac:spMk id="3"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2650217326" sldId="2147483815"/>
              <ac:spMk id="4"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2650217326" sldId="2147483815"/>
              <ac:spMk id="5"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2650217326" sldId="2147483815"/>
              <ac:spMk id="6"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334316853" sldId="2147483818"/>
          </pc:sldLayoutMkLst>
          <pc:spChg chg="mod">
            <ac:chgData name="Mandar Bapat" userId="89e1a179-1c8a-46e4-a1ed-05428341bc03" providerId="ADAL" clId="{1A72683F-C5E7-4136-A59B-1B0127ECCDB2}" dt="2020-11-29T15:15:20.980" v="5828"/>
            <ac:spMkLst>
              <pc:docMk/>
              <pc:sldMasterMk cId="4270710008" sldId="2147483810"/>
              <pc:sldLayoutMk cId="334316853" sldId="2147483818"/>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334316853" sldId="2147483818"/>
              <ac:spMk id="3"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334316853" sldId="2147483818"/>
              <ac:spMk id="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1032258157" sldId="2147483819"/>
          </pc:sldLayoutMkLst>
          <pc:spChg chg="mod">
            <ac:chgData name="Mandar Bapat" userId="89e1a179-1c8a-46e4-a1ed-05428341bc03" providerId="ADAL" clId="{1A72683F-C5E7-4136-A59B-1B0127ECCDB2}" dt="2020-11-29T15:15:20.980" v="5828"/>
            <ac:spMkLst>
              <pc:docMk/>
              <pc:sldMasterMk cId="4270710008" sldId="2147483810"/>
              <pc:sldLayoutMk cId="1032258157" sldId="2147483819"/>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032258157" sldId="2147483819"/>
              <ac:spMk id="4"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032258157" sldId="2147483819"/>
              <ac:spMk id="5"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032258157" sldId="2147483819"/>
              <ac:spMk id="6"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032258157" sldId="2147483819"/>
              <ac:spMk id="7"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032258157" sldId="2147483819"/>
              <ac:spMk id="14"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1642130471" sldId="2147483820"/>
          </pc:sldLayoutMkLst>
          <pc:spChg chg="mod">
            <ac:chgData name="Mandar Bapat" userId="89e1a179-1c8a-46e4-a1ed-05428341bc03" providerId="ADAL" clId="{1A72683F-C5E7-4136-A59B-1B0127ECCDB2}" dt="2020-11-29T15:15:20.980" v="5828"/>
            <ac:spMkLst>
              <pc:docMk/>
              <pc:sldMasterMk cId="4270710008" sldId="2147483810"/>
              <pc:sldLayoutMk cId="1642130471" sldId="2147483820"/>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642130471" sldId="2147483820"/>
              <ac:spMk id="3"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642130471" sldId="2147483820"/>
              <ac:spMk id="4"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642130471" sldId="2147483820"/>
              <ac:spMk id="6"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3640617273" sldId="2147483821"/>
          </pc:sldLayoutMkLst>
          <pc:spChg chg="mod">
            <ac:chgData name="Mandar Bapat" userId="89e1a179-1c8a-46e4-a1ed-05428341bc03" providerId="ADAL" clId="{1A72683F-C5E7-4136-A59B-1B0127ECCDB2}" dt="2020-11-29T15:15:20.980" v="5828"/>
            <ac:spMkLst>
              <pc:docMk/>
              <pc:sldMasterMk cId="4270710008" sldId="2147483810"/>
              <pc:sldLayoutMk cId="3640617273" sldId="2147483821"/>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3640617273" sldId="2147483821"/>
              <ac:spMk id="3"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149120589" sldId="2147483822"/>
          </pc:sldLayoutMkLst>
          <pc:spChg chg="mod">
            <ac:chgData name="Mandar Bapat" userId="89e1a179-1c8a-46e4-a1ed-05428341bc03" providerId="ADAL" clId="{1A72683F-C5E7-4136-A59B-1B0127ECCDB2}" dt="2020-11-29T15:15:20.980" v="5828"/>
            <ac:spMkLst>
              <pc:docMk/>
              <pc:sldMasterMk cId="4270710008" sldId="2147483810"/>
              <pc:sldLayoutMk cId="149120589" sldId="2147483822"/>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49120589" sldId="2147483822"/>
              <ac:spMk id="3"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49120589" sldId="2147483822"/>
              <ac:spMk id="10"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49120589" sldId="2147483822"/>
              <ac:spMk id="14"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49120589" sldId="2147483822"/>
              <ac:spMk id="15"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562570575" sldId="2147483823"/>
          </pc:sldLayoutMkLst>
          <pc:spChg chg="mod">
            <ac:chgData name="Mandar Bapat" userId="89e1a179-1c8a-46e4-a1ed-05428341bc03" providerId="ADAL" clId="{1A72683F-C5E7-4136-A59B-1B0127ECCDB2}" dt="2020-11-29T15:15:20.980" v="5828"/>
            <ac:spMkLst>
              <pc:docMk/>
              <pc:sldMasterMk cId="4270710008" sldId="2147483810"/>
              <pc:sldLayoutMk cId="562570575" sldId="2147483823"/>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562570575" sldId="2147483823"/>
              <ac:spMk id="3"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1762855198" sldId="2147483824"/>
          </pc:sldLayoutMkLst>
          <pc:spChg chg="mod">
            <ac:chgData name="Mandar Bapat" userId="89e1a179-1c8a-46e4-a1ed-05428341bc03" providerId="ADAL" clId="{1A72683F-C5E7-4136-A59B-1B0127ECCDB2}" dt="2020-11-29T15:15:20.980" v="5828"/>
            <ac:spMkLst>
              <pc:docMk/>
              <pc:sldMasterMk cId="4270710008" sldId="2147483810"/>
              <pc:sldLayoutMk cId="1762855198" sldId="2147483824"/>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762855198" sldId="2147483824"/>
              <ac:spMk id="3"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762855198" sldId="2147483824"/>
              <ac:spMk id="10"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762855198" sldId="2147483824"/>
              <ac:spMk id="13"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762855198" sldId="2147483824"/>
              <ac:spMk id="16"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1926220118" sldId="2147483825"/>
          </pc:sldLayoutMkLst>
          <pc:spChg chg="mod">
            <ac:chgData name="Mandar Bapat" userId="89e1a179-1c8a-46e4-a1ed-05428341bc03" providerId="ADAL" clId="{1A72683F-C5E7-4136-A59B-1B0127ECCDB2}" dt="2020-11-29T15:15:20.980" v="5828"/>
            <ac:spMkLst>
              <pc:docMk/>
              <pc:sldMasterMk cId="4270710008" sldId="2147483810"/>
              <pc:sldLayoutMk cId="1926220118" sldId="2147483825"/>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926220118" sldId="2147483825"/>
              <ac:spMk id="3"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1926220118" sldId="2147483825"/>
              <ac:spMk id="10"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4097614740" sldId="2147483826"/>
          </pc:sldLayoutMkLst>
          <pc:spChg chg="mod">
            <ac:chgData name="Mandar Bapat" userId="89e1a179-1c8a-46e4-a1ed-05428341bc03" providerId="ADAL" clId="{1A72683F-C5E7-4136-A59B-1B0127ECCDB2}" dt="2020-11-29T15:15:20.980" v="5828"/>
            <ac:spMkLst>
              <pc:docMk/>
              <pc:sldMasterMk cId="4270710008" sldId="2147483810"/>
              <pc:sldLayoutMk cId="4097614740" sldId="2147483826"/>
              <ac:spMk id="7" creationId="{00000000-0000-0000-0000-000000000000}"/>
            </ac:spMkLst>
          </pc:spChg>
        </pc:sldLayoutChg>
        <pc:sldLayoutChg chg="modSp">
          <pc:chgData name="Mandar Bapat" userId="89e1a179-1c8a-46e4-a1ed-05428341bc03" providerId="ADAL" clId="{1A72683F-C5E7-4136-A59B-1B0127ECCDB2}" dt="2020-11-29T15:15:20.980" v="5828"/>
          <pc:sldLayoutMkLst>
            <pc:docMk/>
            <pc:sldMasterMk cId="4270710008" sldId="2147483810"/>
            <pc:sldLayoutMk cId="2918930498" sldId="2147483827"/>
          </pc:sldLayoutMkLst>
          <pc:spChg chg="mod">
            <ac:chgData name="Mandar Bapat" userId="89e1a179-1c8a-46e4-a1ed-05428341bc03" providerId="ADAL" clId="{1A72683F-C5E7-4136-A59B-1B0127ECCDB2}" dt="2020-11-29T15:15:20.980" v="5828"/>
            <ac:spMkLst>
              <pc:docMk/>
              <pc:sldMasterMk cId="4270710008" sldId="2147483810"/>
              <pc:sldLayoutMk cId="2918930498" sldId="2147483827"/>
              <ac:spMk id="2" creationId="{00000000-0000-0000-0000-000000000000}"/>
            </ac:spMkLst>
          </pc:spChg>
          <pc:spChg chg="mod">
            <ac:chgData name="Mandar Bapat" userId="89e1a179-1c8a-46e4-a1ed-05428341bc03" providerId="ADAL" clId="{1A72683F-C5E7-4136-A59B-1B0127ECCDB2}" dt="2020-11-29T15:15:20.980" v="5828"/>
            <ac:spMkLst>
              <pc:docMk/>
              <pc:sldMasterMk cId="4270710008" sldId="2147483810"/>
              <pc:sldLayoutMk cId="2918930498" sldId="2147483827"/>
              <ac:spMk id="3" creationId="{00000000-0000-0000-0000-000000000000}"/>
            </ac:spMkLst>
          </pc:spChg>
        </pc:sldLayoutChg>
      </pc:sldMasterChg>
      <pc:sldMasterChg chg="modSp modSldLayout">
        <pc:chgData name="Mandar Bapat" userId="89e1a179-1c8a-46e4-a1ed-05428341bc03" providerId="ADAL" clId="{1A72683F-C5E7-4136-A59B-1B0127ECCDB2}" dt="2020-11-29T15:15:20.980" v="5828"/>
        <pc:sldMasterMkLst>
          <pc:docMk/>
          <pc:sldMasterMk cId="207632538" sldId="2147483828"/>
        </pc:sldMasterMkLst>
        <pc:spChg chg="mod">
          <ac:chgData name="Mandar Bapat" userId="89e1a179-1c8a-46e4-a1ed-05428341bc03" providerId="ADAL" clId="{1A72683F-C5E7-4136-A59B-1B0127ECCDB2}" dt="2020-11-29T15:15:20.980" v="5828"/>
          <ac:spMkLst>
            <pc:docMk/>
            <pc:sldMasterMk cId="207632538" sldId="2147483828"/>
            <ac:spMk id="2" creationId="{0B8EDF94-06D9-4EAE-8143-55C1CC631B8A}"/>
          </ac:spMkLst>
        </pc:spChg>
        <pc:spChg chg="mod">
          <ac:chgData name="Mandar Bapat" userId="89e1a179-1c8a-46e4-a1ed-05428341bc03" providerId="ADAL" clId="{1A72683F-C5E7-4136-A59B-1B0127ECCDB2}" dt="2020-11-29T15:15:20.980" v="5828"/>
          <ac:spMkLst>
            <pc:docMk/>
            <pc:sldMasterMk cId="207632538" sldId="2147483828"/>
            <ac:spMk id="3" creationId="{36A2C6BD-B859-4EC1-9D4E-ED78C85CCFE8}"/>
          </ac:spMkLst>
        </pc:spChg>
        <pc:spChg chg="mod">
          <ac:chgData name="Mandar Bapat" userId="89e1a179-1c8a-46e4-a1ed-05428341bc03" providerId="ADAL" clId="{1A72683F-C5E7-4136-A59B-1B0127ECCDB2}" dt="2020-11-29T15:15:20.980" v="5828"/>
          <ac:spMkLst>
            <pc:docMk/>
            <pc:sldMasterMk cId="207632538" sldId="2147483828"/>
            <ac:spMk id="4" creationId="{54231013-F504-4D48-AD49-554B3E1CB712}"/>
          </ac:spMkLst>
        </pc:spChg>
        <pc:spChg chg="mod">
          <ac:chgData name="Mandar Bapat" userId="89e1a179-1c8a-46e4-a1ed-05428341bc03" providerId="ADAL" clId="{1A72683F-C5E7-4136-A59B-1B0127ECCDB2}" dt="2020-11-29T15:15:20.980" v="5828"/>
          <ac:spMkLst>
            <pc:docMk/>
            <pc:sldMasterMk cId="207632538" sldId="2147483828"/>
            <ac:spMk id="5" creationId="{D9C8D251-24B1-45A8-B10E-5DD04364F6CF}"/>
          </ac:spMkLst>
        </pc:spChg>
        <pc:spChg chg="mod">
          <ac:chgData name="Mandar Bapat" userId="89e1a179-1c8a-46e4-a1ed-05428341bc03" providerId="ADAL" clId="{1A72683F-C5E7-4136-A59B-1B0127ECCDB2}" dt="2020-11-29T15:15:20.980" v="5828"/>
          <ac:spMkLst>
            <pc:docMk/>
            <pc:sldMasterMk cId="207632538" sldId="2147483828"/>
            <ac:spMk id="6" creationId="{C419486E-2891-4FFC-958A-43CC375016C1}"/>
          </ac:spMkLst>
        </pc:spChg>
        <pc:sldLayoutChg chg="modSp">
          <pc:chgData name="Mandar Bapat" userId="89e1a179-1c8a-46e4-a1ed-05428341bc03" providerId="ADAL" clId="{1A72683F-C5E7-4136-A59B-1B0127ECCDB2}" dt="2020-11-29T15:15:20.980" v="5828"/>
          <pc:sldLayoutMkLst>
            <pc:docMk/>
            <pc:sldMasterMk cId="207632538" sldId="2147483828"/>
            <pc:sldLayoutMk cId="2993349214" sldId="2147483829"/>
          </pc:sldLayoutMkLst>
          <pc:spChg chg="mod">
            <ac:chgData name="Mandar Bapat" userId="89e1a179-1c8a-46e4-a1ed-05428341bc03" providerId="ADAL" clId="{1A72683F-C5E7-4136-A59B-1B0127ECCDB2}" dt="2020-11-29T15:15:20.980" v="5828"/>
            <ac:spMkLst>
              <pc:docMk/>
              <pc:sldMasterMk cId="207632538" sldId="2147483828"/>
              <pc:sldLayoutMk cId="2993349214" sldId="2147483829"/>
              <ac:spMk id="2" creationId="{B6E4D410-6F92-4913-B3A4-74E90C69942C}"/>
            </ac:spMkLst>
          </pc:spChg>
          <pc:spChg chg="mod">
            <ac:chgData name="Mandar Bapat" userId="89e1a179-1c8a-46e4-a1ed-05428341bc03" providerId="ADAL" clId="{1A72683F-C5E7-4136-A59B-1B0127ECCDB2}" dt="2020-11-29T15:15:20.980" v="5828"/>
            <ac:spMkLst>
              <pc:docMk/>
              <pc:sldMasterMk cId="207632538" sldId="2147483828"/>
              <pc:sldLayoutMk cId="2993349214" sldId="2147483829"/>
              <ac:spMk id="3" creationId="{74683D6E-C2BE-4E35-9AA3-2A0F0F43DB83}"/>
            </ac:spMkLst>
          </pc:spChg>
        </pc:sldLayoutChg>
        <pc:sldLayoutChg chg="modSp">
          <pc:chgData name="Mandar Bapat" userId="89e1a179-1c8a-46e4-a1ed-05428341bc03" providerId="ADAL" clId="{1A72683F-C5E7-4136-A59B-1B0127ECCDB2}" dt="2020-11-29T15:15:20.980" v="5828"/>
          <pc:sldLayoutMkLst>
            <pc:docMk/>
            <pc:sldMasterMk cId="207632538" sldId="2147483828"/>
            <pc:sldLayoutMk cId="1045042165" sldId="2147483831"/>
          </pc:sldLayoutMkLst>
          <pc:spChg chg="mod">
            <ac:chgData name="Mandar Bapat" userId="89e1a179-1c8a-46e4-a1ed-05428341bc03" providerId="ADAL" clId="{1A72683F-C5E7-4136-A59B-1B0127ECCDB2}" dt="2020-11-29T15:15:20.980" v="5828"/>
            <ac:spMkLst>
              <pc:docMk/>
              <pc:sldMasterMk cId="207632538" sldId="2147483828"/>
              <pc:sldLayoutMk cId="1045042165" sldId="2147483831"/>
              <ac:spMk id="2" creationId="{FB6EDFCE-8C0B-4EDF-A608-5B1D917EA20C}"/>
            </ac:spMkLst>
          </pc:spChg>
          <pc:spChg chg="mod">
            <ac:chgData name="Mandar Bapat" userId="89e1a179-1c8a-46e4-a1ed-05428341bc03" providerId="ADAL" clId="{1A72683F-C5E7-4136-A59B-1B0127ECCDB2}" dt="2020-11-29T15:15:20.980" v="5828"/>
            <ac:spMkLst>
              <pc:docMk/>
              <pc:sldMasterMk cId="207632538" sldId="2147483828"/>
              <pc:sldLayoutMk cId="1045042165" sldId="2147483831"/>
              <ac:spMk id="3" creationId="{92014E03-14C5-406F-BC21-63A1388715F8}"/>
            </ac:spMkLst>
          </pc:spChg>
        </pc:sldLayoutChg>
        <pc:sldLayoutChg chg="modSp">
          <pc:chgData name="Mandar Bapat" userId="89e1a179-1c8a-46e4-a1ed-05428341bc03" providerId="ADAL" clId="{1A72683F-C5E7-4136-A59B-1B0127ECCDB2}" dt="2020-11-29T15:15:20.980" v="5828"/>
          <pc:sldLayoutMkLst>
            <pc:docMk/>
            <pc:sldMasterMk cId="207632538" sldId="2147483828"/>
            <pc:sldLayoutMk cId="2001053568" sldId="2147483832"/>
          </pc:sldLayoutMkLst>
          <pc:spChg chg="mod">
            <ac:chgData name="Mandar Bapat" userId="89e1a179-1c8a-46e4-a1ed-05428341bc03" providerId="ADAL" clId="{1A72683F-C5E7-4136-A59B-1B0127ECCDB2}" dt="2020-11-29T15:15:20.980" v="5828"/>
            <ac:spMkLst>
              <pc:docMk/>
              <pc:sldMasterMk cId="207632538" sldId="2147483828"/>
              <pc:sldLayoutMk cId="2001053568" sldId="2147483832"/>
              <ac:spMk id="3" creationId="{7EB43891-19B0-494F-9E64-5597D0777491}"/>
            </ac:spMkLst>
          </pc:spChg>
          <pc:spChg chg="mod">
            <ac:chgData name="Mandar Bapat" userId="89e1a179-1c8a-46e4-a1ed-05428341bc03" providerId="ADAL" clId="{1A72683F-C5E7-4136-A59B-1B0127ECCDB2}" dt="2020-11-29T15:15:20.980" v="5828"/>
            <ac:spMkLst>
              <pc:docMk/>
              <pc:sldMasterMk cId="207632538" sldId="2147483828"/>
              <pc:sldLayoutMk cId="2001053568" sldId="2147483832"/>
              <ac:spMk id="4" creationId="{C3F05C60-573C-44ED-93B4-3E8163359829}"/>
            </ac:spMkLst>
          </pc:spChg>
        </pc:sldLayoutChg>
        <pc:sldLayoutChg chg="modSp">
          <pc:chgData name="Mandar Bapat" userId="89e1a179-1c8a-46e4-a1ed-05428341bc03" providerId="ADAL" clId="{1A72683F-C5E7-4136-A59B-1B0127ECCDB2}" dt="2020-11-29T15:15:20.980" v="5828"/>
          <pc:sldLayoutMkLst>
            <pc:docMk/>
            <pc:sldMasterMk cId="207632538" sldId="2147483828"/>
            <pc:sldLayoutMk cId="1692784021" sldId="2147483833"/>
          </pc:sldLayoutMkLst>
          <pc:spChg chg="mod">
            <ac:chgData name="Mandar Bapat" userId="89e1a179-1c8a-46e4-a1ed-05428341bc03" providerId="ADAL" clId="{1A72683F-C5E7-4136-A59B-1B0127ECCDB2}" dt="2020-11-29T15:15:20.980" v="5828"/>
            <ac:spMkLst>
              <pc:docMk/>
              <pc:sldMasterMk cId="207632538" sldId="2147483828"/>
              <pc:sldLayoutMk cId="1692784021" sldId="2147483833"/>
              <ac:spMk id="2" creationId="{03D24224-FCDB-4628-9DD8-EA36552FF25D}"/>
            </ac:spMkLst>
          </pc:spChg>
          <pc:spChg chg="mod">
            <ac:chgData name="Mandar Bapat" userId="89e1a179-1c8a-46e4-a1ed-05428341bc03" providerId="ADAL" clId="{1A72683F-C5E7-4136-A59B-1B0127ECCDB2}" dt="2020-11-29T15:15:20.980" v="5828"/>
            <ac:spMkLst>
              <pc:docMk/>
              <pc:sldMasterMk cId="207632538" sldId="2147483828"/>
              <pc:sldLayoutMk cId="1692784021" sldId="2147483833"/>
              <ac:spMk id="3" creationId="{70247189-FB09-48F8-9341-034B8D6BADE3}"/>
            </ac:spMkLst>
          </pc:spChg>
          <pc:spChg chg="mod">
            <ac:chgData name="Mandar Bapat" userId="89e1a179-1c8a-46e4-a1ed-05428341bc03" providerId="ADAL" clId="{1A72683F-C5E7-4136-A59B-1B0127ECCDB2}" dt="2020-11-29T15:15:20.980" v="5828"/>
            <ac:spMkLst>
              <pc:docMk/>
              <pc:sldMasterMk cId="207632538" sldId="2147483828"/>
              <pc:sldLayoutMk cId="1692784021" sldId="2147483833"/>
              <ac:spMk id="4" creationId="{61421A33-CDC7-48C7-B16E-48563CA8372F}"/>
            </ac:spMkLst>
          </pc:spChg>
          <pc:spChg chg="mod">
            <ac:chgData name="Mandar Bapat" userId="89e1a179-1c8a-46e4-a1ed-05428341bc03" providerId="ADAL" clId="{1A72683F-C5E7-4136-A59B-1B0127ECCDB2}" dt="2020-11-29T15:15:20.980" v="5828"/>
            <ac:spMkLst>
              <pc:docMk/>
              <pc:sldMasterMk cId="207632538" sldId="2147483828"/>
              <pc:sldLayoutMk cId="1692784021" sldId="2147483833"/>
              <ac:spMk id="5" creationId="{B8CF7D14-5217-4610-B1A6-B33486855BC0}"/>
            </ac:spMkLst>
          </pc:spChg>
          <pc:spChg chg="mod">
            <ac:chgData name="Mandar Bapat" userId="89e1a179-1c8a-46e4-a1ed-05428341bc03" providerId="ADAL" clId="{1A72683F-C5E7-4136-A59B-1B0127ECCDB2}" dt="2020-11-29T15:15:20.980" v="5828"/>
            <ac:spMkLst>
              <pc:docMk/>
              <pc:sldMasterMk cId="207632538" sldId="2147483828"/>
              <pc:sldLayoutMk cId="1692784021" sldId="2147483833"/>
              <ac:spMk id="6" creationId="{0807492D-3397-4A84-9F2C-3F18FA7A987C}"/>
            </ac:spMkLst>
          </pc:spChg>
        </pc:sldLayoutChg>
        <pc:sldLayoutChg chg="modSp">
          <pc:chgData name="Mandar Bapat" userId="89e1a179-1c8a-46e4-a1ed-05428341bc03" providerId="ADAL" clId="{1A72683F-C5E7-4136-A59B-1B0127ECCDB2}" dt="2020-11-29T15:15:20.980" v="5828"/>
          <pc:sldLayoutMkLst>
            <pc:docMk/>
            <pc:sldMasterMk cId="207632538" sldId="2147483828"/>
            <pc:sldLayoutMk cId="2559730729" sldId="2147483836"/>
          </pc:sldLayoutMkLst>
          <pc:spChg chg="mod">
            <ac:chgData name="Mandar Bapat" userId="89e1a179-1c8a-46e4-a1ed-05428341bc03" providerId="ADAL" clId="{1A72683F-C5E7-4136-A59B-1B0127ECCDB2}" dt="2020-11-29T15:15:20.980" v="5828"/>
            <ac:spMkLst>
              <pc:docMk/>
              <pc:sldMasterMk cId="207632538" sldId="2147483828"/>
              <pc:sldLayoutMk cId="2559730729" sldId="2147483836"/>
              <ac:spMk id="2" creationId="{1C09EC0F-FBCA-43C1-87E3-66F9514DC3AE}"/>
            </ac:spMkLst>
          </pc:spChg>
          <pc:spChg chg="mod">
            <ac:chgData name="Mandar Bapat" userId="89e1a179-1c8a-46e4-a1ed-05428341bc03" providerId="ADAL" clId="{1A72683F-C5E7-4136-A59B-1B0127ECCDB2}" dt="2020-11-29T15:15:20.980" v="5828"/>
            <ac:spMkLst>
              <pc:docMk/>
              <pc:sldMasterMk cId="207632538" sldId="2147483828"/>
              <pc:sldLayoutMk cId="2559730729" sldId="2147483836"/>
              <ac:spMk id="3" creationId="{F7CD4203-C0CF-41F6-82F9-F7D19A24CCEB}"/>
            </ac:spMkLst>
          </pc:spChg>
          <pc:spChg chg="mod">
            <ac:chgData name="Mandar Bapat" userId="89e1a179-1c8a-46e4-a1ed-05428341bc03" providerId="ADAL" clId="{1A72683F-C5E7-4136-A59B-1B0127ECCDB2}" dt="2020-11-29T15:15:20.980" v="5828"/>
            <ac:spMkLst>
              <pc:docMk/>
              <pc:sldMasterMk cId="207632538" sldId="2147483828"/>
              <pc:sldLayoutMk cId="2559730729" sldId="2147483836"/>
              <ac:spMk id="4" creationId="{B60EDAB6-40B0-4045-BCD2-DB4536445CE8}"/>
            </ac:spMkLst>
          </pc:spChg>
        </pc:sldLayoutChg>
        <pc:sldLayoutChg chg="modSp">
          <pc:chgData name="Mandar Bapat" userId="89e1a179-1c8a-46e4-a1ed-05428341bc03" providerId="ADAL" clId="{1A72683F-C5E7-4136-A59B-1B0127ECCDB2}" dt="2020-11-29T15:15:20.980" v="5828"/>
          <pc:sldLayoutMkLst>
            <pc:docMk/>
            <pc:sldMasterMk cId="207632538" sldId="2147483828"/>
            <pc:sldLayoutMk cId="190284432" sldId="2147483837"/>
          </pc:sldLayoutMkLst>
          <pc:spChg chg="mod">
            <ac:chgData name="Mandar Bapat" userId="89e1a179-1c8a-46e4-a1ed-05428341bc03" providerId="ADAL" clId="{1A72683F-C5E7-4136-A59B-1B0127ECCDB2}" dt="2020-11-29T15:15:20.980" v="5828"/>
            <ac:spMkLst>
              <pc:docMk/>
              <pc:sldMasterMk cId="207632538" sldId="2147483828"/>
              <pc:sldLayoutMk cId="190284432" sldId="2147483837"/>
              <ac:spMk id="2" creationId="{E7F73BA5-1F2C-4C08-B81D-EA3412F6D363}"/>
            </ac:spMkLst>
          </pc:spChg>
          <pc:spChg chg="mod">
            <ac:chgData name="Mandar Bapat" userId="89e1a179-1c8a-46e4-a1ed-05428341bc03" providerId="ADAL" clId="{1A72683F-C5E7-4136-A59B-1B0127ECCDB2}" dt="2020-11-29T15:15:20.980" v="5828"/>
            <ac:spMkLst>
              <pc:docMk/>
              <pc:sldMasterMk cId="207632538" sldId="2147483828"/>
              <pc:sldLayoutMk cId="190284432" sldId="2147483837"/>
              <ac:spMk id="3" creationId="{1F2EBE2E-0733-4818-860C-73424280CC10}"/>
            </ac:spMkLst>
          </pc:spChg>
          <pc:spChg chg="mod">
            <ac:chgData name="Mandar Bapat" userId="89e1a179-1c8a-46e4-a1ed-05428341bc03" providerId="ADAL" clId="{1A72683F-C5E7-4136-A59B-1B0127ECCDB2}" dt="2020-11-29T15:15:20.980" v="5828"/>
            <ac:spMkLst>
              <pc:docMk/>
              <pc:sldMasterMk cId="207632538" sldId="2147483828"/>
              <pc:sldLayoutMk cId="190284432" sldId="2147483837"/>
              <ac:spMk id="4" creationId="{85E6FEB6-001D-4D33-A5D4-852DA74AA6C4}"/>
            </ac:spMkLst>
          </pc:spChg>
        </pc:sldLayoutChg>
        <pc:sldLayoutChg chg="modSp">
          <pc:chgData name="Mandar Bapat" userId="89e1a179-1c8a-46e4-a1ed-05428341bc03" providerId="ADAL" clId="{1A72683F-C5E7-4136-A59B-1B0127ECCDB2}" dt="2020-11-29T15:15:20.980" v="5828"/>
          <pc:sldLayoutMkLst>
            <pc:docMk/>
            <pc:sldMasterMk cId="207632538" sldId="2147483828"/>
            <pc:sldLayoutMk cId="3589312515" sldId="2147483839"/>
          </pc:sldLayoutMkLst>
          <pc:spChg chg="mod">
            <ac:chgData name="Mandar Bapat" userId="89e1a179-1c8a-46e4-a1ed-05428341bc03" providerId="ADAL" clId="{1A72683F-C5E7-4136-A59B-1B0127ECCDB2}" dt="2020-11-29T15:15:20.980" v="5828"/>
            <ac:spMkLst>
              <pc:docMk/>
              <pc:sldMasterMk cId="207632538" sldId="2147483828"/>
              <pc:sldLayoutMk cId="3589312515" sldId="2147483839"/>
              <ac:spMk id="2" creationId="{C5B6DB0D-BDD6-44D0-B21D-11C5C01C7349}"/>
            </ac:spMkLst>
          </pc:spChg>
          <pc:spChg chg="mod">
            <ac:chgData name="Mandar Bapat" userId="89e1a179-1c8a-46e4-a1ed-05428341bc03" providerId="ADAL" clId="{1A72683F-C5E7-4136-A59B-1B0127ECCDB2}" dt="2020-11-29T15:15:20.980" v="5828"/>
            <ac:spMkLst>
              <pc:docMk/>
              <pc:sldMasterMk cId="207632538" sldId="2147483828"/>
              <pc:sldLayoutMk cId="3589312515" sldId="2147483839"/>
              <ac:spMk id="3" creationId="{01734F0E-6B54-4EA3-A41B-D692EBDDE151}"/>
            </ac:spMkLst>
          </pc:spChg>
        </pc:sldLayoutChg>
      </pc:sldMasterChg>
      <pc:sldMasterChg chg="modSp modSldLayout">
        <pc:chgData name="Mandar Bapat" userId="89e1a179-1c8a-46e4-a1ed-05428341bc03" providerId="ADAL" clId="{1A72683F-C5E7-4136-A59B-1B0127ECCDB2}" dt="2020-11-29T15:15:20.572" v="5827"/>
        <pc:sldMasterMkLst>
          <pc:docMk/>
          <pc:sldMasterMk cId="2912929340" sldId="2147483840"/>
        </pc:sldMasterMkLst>
        <pc:spChg chg="mod">
          <ac:chgData name="Mandar Bapat" userId="89e1a179-1c8a-46e4-a1ed-05428341bc03" providerId="ADAL" clId="{1A72683F-C5E7-4136-A59B-1B0127ECCDB2}" dt="2020-11-29T15:15:20.572" v="5827"/>
          <ac:spMkLst>
            <pc:docMk/>
            <pc:sldMasterMk cId="2912929340" sldId="2147483840"/>
            <ac:spMk id="2"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ac:spMk id="3"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ac:spMk id="4"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ac:spMk id="5"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ac:spMk id="6" creationId="{00000000-0000-0000-0000-000000000000}"/>
          </ac:spMkLst>
        </pc:spChg>
        <pc:sldLayoutChg chg="modSp">
          <pc:chgData name="Mandar Bapat" userId="89e1a179-1c8a-46e4-a1ed-05428341bc03" providerId="ADAL" clId="{1A72683F-C5E7-4136-A59B-1B0127ECCDB2}" dt="2020-11-29T15:15:20.572" v="5827"/>
          <pc:sldLayoutMkLst>
            <pc:docMk/>
            <pc:sldMasterMk cId="2912929340" sldId="2147483840"/>
            <pc:sldLayoutMk cId="495098366" sldId="2147483841"/>
          </pc:sldLayoutMkLst>
          <pc:spChg chg="mod">
            <ac:chgData name="Mandar Bapat" userId="89e1a179-1c8a-46e4-a1ed-05428341bc03" providerId="ADAL" clId="{1A72683F-C5E7-4136-A59B-1B0127ECCDB2}" dt="2020-11-29T15:15:20.572" v="5827"/>
            <ac:spMkLst>
              <pc:docMk/>
              <pc:sldMasterMk cId="2912929340" sldId="2147483840"/>
              <pc:sldLayoutMk cId="495098366" sldId="2147483841"/>
              <ac:spMk id="2"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495098366" sldId="2147483841"/>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912929340" sldId="2147483840"/>
            <pc:sldLayoutMk cId="3047957955" sldId="2147483843"/>
          </pc:sldLayoutMkLst>
          <pc:spChg chg="mod">
            <ac:chgData name="Mandar Bapat" userId="89e1a179-1c8a-46e4-a1ed-05428341bc03" providerId="ADAL" clId="{1A72683F-C5E7-4136-A59B-1B0127ECCDB2}" dt="2020-11-29T15:15:20.572" v="5827"/>
            <ac:spMkLst>
              <pc:docMk/>
              <pc:sldMasterMk cId="2912929340" sldId="2147483840"/>
              <pc:sldLayoutMk cId="3047957955" sldId="2147483843"/>
              <ac:spMk id="2"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3047957955" sldId="2147483843"/>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912929340" sldId="2147483840"/>
            <pc:sldLayoutMk cId="3043657796" sldId="2147483844"/>
          </pc:sldLayoutMkLst>
          <pc:spChg chg="mod">
            <ac:chgData name="Mandar Bapat" userId="89e1a179-1c8a-46e4-a1ed-05428341bc03" providerId="ADAL" clId="{1A72683F-C5E7-4136-A59B-1B0127ECCDB2}" dt="2020-11-29T15:15:20.572" v="5827"/>
            <ac:spMkLst>
              <pc:docMk/>
              <pc:sldMasterMk cId="2912929340" sldId="2147483840"/>
              <pc:sldLayoutMk cId="3043657796" sldId="2147483844"/>
              <ac:spMk id="3"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3043657796" sldId="2147483844"/>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912929340" sldId="2147483840"/>
            <pc:sldLayoutMk cId="538463289" sldId="2147483845"/>
          </pc:sldLayoutMkLst>
          <pc:spChg chg="mod">
            <ac:chgData name="Mandar Bapat" userId="89e1a179-1c8a-46e4-a1ed-05428341bc03" providerId="ADAL" clId="{1A72683F-C5E7-4136-A59B-1B0127ECCDB2}" dt="2020-11-29T15:15:20.572" v="5827"/>
            <ac:spMkLst>
              <pc:docMk/>
              <pc:sldMasterMk cId="2912929340" sldId="2147483840"/>
              <pc:sldLayoutMk cId="538463289" sldId="2147483845"/>
              <ac:spMk id="2"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538463289" sldId="2147483845"/>
              <ac:spMk id="3"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538463289" sldId="2147483845"/>
              <ac:spMk id="4"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538463289" sldId="2147483845"/>
              <ac:spMk id="5"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538463289" sldId="2147483845"/>
              <ac:spMk id="6"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912929340" sldId="2147483840"/>
            <pc:sldLayoutMk cId="2045846373" sldId="2147483848"/>
          </pc:sldLayoutMkLst>
          <pc:spChg chg="mod">
            <ac:chgData name="Mandar Bapat" userId="89e1a179-1c8a-46e4-a1ed-05428341bc03" providerId="ADAL" clId="{1A72683F-C5E7-4136-A59B-1B0127ECCDB2}" dt="2020-11-29T15:15:20.572" v="5827"/>
            <ac:spMkLst>
              <pc:docMk/>
              <pc:sldMasterMk cId="2912929340" sldId="2147483840"/>
              <pc:sldLayoutMk cId="2045846373" sldId="2147483848"/>
              <ac:spMk id="2"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2045846373" sldId="2147483848"/>
              <ac:spMk id="3"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2045846373" sldId="2147483848"/>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912929340" sldId="2147483840"/>
            <pc:sldLayoutMk cId="2901129902" sldId="2147483849"/>
          </pc:sldLayoutMkLst>
          <pc:spChg chg="mod">
            <ac:chgData name="Mandar Bapat" userId="89e1a179-1c8a-46e4-a1ed-05428341bc03" providerId="ADAL" clId="{1A72683F-C5E7-4136-A59B-1B0127ECCDB2}" dt="2020-11-29T15:15:20.572" v="5827"/>
            <ac:spMkLst>
              <pc:docMk/>
              <pc:sldMasterMk cId="2912929340" sldId="2147483840"/>
              <pc:sldLayoutMk cId="2901129902" sldId="2147483849"/>
              <ac:spMk id="2"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2901129902" sldId="2147483849"/>
              <ac:spMk id="3"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2901129902" sldId="2147483849"/>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912929340" sldId="2147483840"/>
            <pc:sldLayoutMk cId="4264645654" sldId="2147483851"/>
          </pc:sldLayoutMkLst>
          <pc:spChg chg="mod">
            <ac:chgData name="Mandar Bapat" userId="89e1a179-1c8a-46e4-a1ed-05428341bc03" providerId="ADAL" clId="{1A72683F-C5E7-4136-A59B-1B0127ECCDB2}" dt="2020-11-29T15:15:20.572" v="5827"/>
            <ac:spMkLst>
              <pc:docMk/>
              <pc:sldMasterMk cId="2912929340" sldId="2147483840"/>
              <pc:sldLayoutMk cId="4264645654" sldId="2147483851"/>
              <ac:spMk id="2" creationId="{00000000-0000-0000-0000-000000000000}"/>
            </ac:spMkLst>
          </pc:spChg>
          <pc:spChg chg="mod">
            <ac:chgData name="Mandar Bapat" userId="89e1a179-1c8a-46e4-a1ed-05428341bc03" providerId="ADAL" clId="{1A72683F-C5E7-4136-A59B-1B0127ECCDB2}" dt="2020-11-29T15:15:20.572" v="5827"/>
            <ac:spMkLst>
              <pc:docMk/>
              <pc:sldMasterMk cId="2912929340" sldId="2147483840"/>
              <pc:sldLayoutMk cId="4264645654" sldId="2147483851"/>
              <ac:spMk id="3" creationId="{00000000-0000-0000-0000-000000000000}"/>
            </ac:spMkLst>
          </pc:spChg>
        </pc:sldLayoutChg>
      </pc:sldMasterChg>
      <pc:sldMasterChg chg="del delSldLayout">
        <pc:chgData name="Mandar Bapat" userId="89e1a179-1c8a-46e4-a1ed-05428341bc03" providerId="ADAL" clId="{1A72683F-C5E7-4136-A59B-1B0127ECCDB2}" dt="2020-11-30T06:34:35.159" v="10459" actId="700"/>
        <pc:sldMasterMkLst>
          <pc:docMk/>
          <pc:sldMasterMk cId="3842662642" sldId="2147483840"/>
        </pc:sldMasterMkLst>
        <pc:sldLayoutChg chg="del">
          <pc:chgData name="Mandar Bapat" userId="89e1a179-1c8a-46e4-a1ed-05428341bc03" providerId="ADAL" clId="{1A72683F-C5E7-4136-A59B-1B0127ECCDB2}" dt="2020-11-30T06:34:35.159" v="10459" actId="700"/>
          <pc:sldLayoutMkLst>
            <pc:docMk/>
            <pc:sldMasterMk cId="3842662642" sldId="2147483840"/>
            <pc:sldLayoutMk cId="285111563" sldId="2147483841"/>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3458008833" sldId="2147483842"/>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2244780374" sldId="2147483843"/>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607277876" sldId="2147483844"/>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4003838378" sldId="2147483845"/>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2479259315" sldId="2147483846"/>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167533124" sldId="2147483847"/>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3472447893" sldId="2147483848"/>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4248283871" sldId="2147483849"/>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3381299360" sldId="2147483850"/>
          </pc:sldLayoutMkLst>
        </pc:sldLayoutChg>
        <pc:sldLayoutChg chg="del">
          <pc:chgData name="Mandar Bapat" userId="89e1a179-1c8a-46e4-a1ed-05428341bc03" providerId="ADAL" clId="{1A72683F-C5E7-4136-A59B-1B0127ECCDB2}" dt="2020-11-30T06:34:35.159" v="10459" actId="700"/>
          <pc:sldLayoutMkLst>
            <pc:docMk/>
            <pc:sldMasterMk cId="3842662642" sldId="2147483840"/>
            <pc:sldLayoutMk cId="3624574851" sldId="2147483851"/>
          </pc:sldLayoutMkLst>
        </pc:sldLayoutChg>
      </pc:sldMasterChg>
      <pc:sldMasterChg chg="modSp modSldLayout">
        <pc:chgData name="Mandar Bapat" userId="89e1a179-1c8a-46e4-a1ed-05428341bc03" providerId="ADAL" clId="{1A72683F-C5E7-4136-A59B-1B0127ECCDB2}" dt="2020-11-29T15:15:20.572" v="5827"/>
        <pc:sldMasterMkLst>
          <pc:docMk/>
          <pc:sldMasterMk cId="3179411022" sldId="2147483852"/>
        </pc:sldMasterMkLst>
        <pc:spChg chg="mod">
          <ac:chgData name="Mandar Bapat" userId="89e1a179-1c8a-46e4-a1ed-05428341bc03" providerId="ADAL" clId="{1A72683F-C5E7-4136-A59B-1B0127ECCDB2}" dt="2020-11-29T15:15:20.572" v="5827"/>
          <ac:spMkLst>
            <pc:docMk/>
            <pc:sldMasterMk cId="3179411022" sldId="2147483852"/>
            <ac:spMk id="2"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ac:spMk id="3"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ac:spMk id="4"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ac:spMk id="5"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ac:spMk id="6" creationId="{00000000-0000-0000-0000-000000000000}"/>
          </ac:spMkLst>
        </pc:spChg>
        <pc:cxnChg chg="mod">
          <ac:chgData name="Mandar Bapat" userId="89e1a179-1c8a-46e4-a1ed-05428341bc03" providerId="ADAL" clId="{1A72683F-C5E7-4136-A59B-1B0127ECCDB2}" dt="2020-11-29T15:15:20.572" v="5827"/>
          <ac:cxnSpMkLst>
            <pc:docMk/>
            <pc:sldMasterMk cId="3179411022" sldId="2147483852"/>
            <ac:cxnSpMk id="7" creationId="{00000000-0000-0000-0000-000000000000}"/>
          </ac:cxnSpMkLst>
        </pc:cxnChg>
        <pc:sldLayoutChg chg="modSp">
          <pc:chgData name="Mandar Bapat" userId="89e1a179-1c8a-46e4-a1ed-05428341bc03" providerId="ADAL" clId="{1A72683F-C5E7-4136-A59B-1B0127ECCDB2}" dt="2020-11-29T15:15:20.572" v="5827"/>
          <pc:sldLayoutMkLst>
            <pc:docMk/>
            <pc:sldMasterMk cId="3179411022" sldId="2147483852"/>
            <pc:sldLayoutMk cId="1230638880" sldId="2147483853"/>
          </pc:sldLayoutMkLst>
          <pc:spChg chg="mod">
            <ac:chgData name="Mandar Bapat" userId="89e1a179-1c8a-46e4-a1ed-05428341bc03" providerId="ADAL" clId="{1A72683F-C5E7-4136-A59B-1B0127ECCDB2}" dt="2020-11-29T15:15:20.572" v="5827"/>
            <ac:spMkLst>
              <pc:docMk/>
              <pc:sldMasterMk cId="3179411022" sldId="2147483852"/>
              <pc:sldLayoutMk cId="1230638880" sldId="2147483853"/>
              <ac:spMk id="2"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1230638880" sldId="2147483853"/>
              <ac:spMk id="3"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1230638880" sldId="2147483853"/>
              <ac:spMk id="10"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1230638880" sldId="2147483853"/>
              <ac:spMk id="11" creationId="{00000000-0000-0000-0000-000000000000}"/>
            </ac:spMkLst>
          </pc:spChg>
          <pc:cxnChg chg="mod">
            <ac:chgData name="Mandar Bapat" userId="89e1a179-1c8a-46e4-a1ed-05428341bc03" providerId="ADAL" clId="{1A72683F-C5E7-4136-A59B-1B0127ECCDB2}" dt="2020-11-29T15:15:20.572" v="5827"/>
            <ac:cxnSpMkLst>
              <pc:docMk/>
              <pc:sldMasterMk cId="3179411022" sldId="2147483852"/>
              <pc:sldLayoutMk cId="1230638880" sldId="2147483853"/>
              <ac:cxnSpMk id="8" creationId="{00000000-0000-0000-0000-000000000000}"/>
            </ac:cxnSpMkLst>
          </pc:cxnChg>
        </pc:sldLayoutChg>
        <pc:sldLayoutChg chg="modSp">
          <pc:chgData name="Mandar Bapat" userId="89e1a179-1c8a-46e4-a1ed-05428341bc03" providerId="ADAL" clId="{1A72683F-C5E7-4136-A59B-1B0127ECCDB2}" dt="2020-11-29T15:15:20.572" v="5827"/>
          <pc:sldLayoutMkLst>
            <pc:docMk/>
            <pc:sldMasterMk cId="3179411022" sldId="2147483852"/>
            <pc:sldLayoutMk cId="3201953371" sldId="2147483855"/>
          </pc:sldLayoutMkLst>
          <pc:spChg chg="mod">
            <ac:chgData name="Mandar Bapat" userId="89e1a179-1c8a-46e4-a1ed-05428341bc03" providerId="ADAL" clId="{1A72683F-C5E7-4136-A59B-1B0127ECCDB2}" dt="2020-11-29T15:15:20.572" v="5827"/>
            <ac:spMkLst>
              <pc:docMk/>
              <pc:sldMasterMk cId="3179411022" sldId="2147483852"/>
              <pc:sldLayoutMk cId="3201953371" sldId="2147483855"/>
              <ac:spMk id="2"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3201953371" sldId="2147483855"/>
              <ac:spMk id="3"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3201953371" sldId="2147483855"/>
              <ac:spMk id="9"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3201953371" sldId="2147483855"/>
              <ac:spMk id="11" creationId="{00000000-0000-0000-0000-000000000000}"/>
            </ac:spMkLst>
          </pc:spChg>
          <pc:cxnChg chg="mod">
            <ac:chgData name="Mandar Bapat" userId="89e1a179-1c8a-46e4-a1ed-05428341bc03" providerId="ADAL" clId="{1A72683F-C5E7-4136-A59B-1B0127ECCDB2}" dt="2020-11-29T15:15:20.572" v="5827"/>
            <ac:cxnSpMkLst>
              <pc:docMk/>
              <pc:sldMasterMk cId="3179411022" sldId="2147483852"/>
              <pc:sldLayoutMk cId="3201953371" sldId="2147483855"/>
              <ac:cxnSpMk id="8" creationId="{00000000-0000-0000-0000-000000000000}"/>
            </ac:cxnSpMkLst>
          </pc:cxnChg>
        </pc:sldLayoutChg>
        <pc:sldLayoutChg chg="modSp">
          <pc:chgData name="Mandar Bapat" userId="89e1a179-1c8a-46e4-a1ed-05428341bc03" providerId="ADAL" clId="{1A72683F-C5E7-4136-A59B-1B0127ECCDB2}" dt="2020-11-29T15:15:20.572" v="5827"/>
          <pc:sldLayoutMkLst>
            <pc:docMk/>
            <pc:sldMasterMk cId="3179411022" sldId="2147483852"/>
            <pc:sldLayoutMk cId="1823416336" sldId="2147483856"/>
          </pc:sldLayoutMkLst>
          <pc:spChg chg="mod">
            <ac:chgData name="Mandar Bapat" userId="89e1a179-1c8a-46e4-a1ed-05428341bc03" providerId="ADAL" clId="{1A72683F-C5E7-4136-A59B-1B0127ECCDB2}" dt="2020-11-29T15:15:20.572" v="5827"/>
            <ac:spMkLst>
              <pc:docMk/>
              <pc:sldMasterMk cId="3179411022" sldId="2147483852"/>
              <pc:sldLayoutMk cId="1823416336" sldId="2147483856"/>
              <ac:spMk id="2"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1823416336" sldId="2147483856"/>
              <ac:spMk id="3"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1823416336" sldId="2147483856"/>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3179411022" sldId="2147483852"/>
            <pc:sldLayoutMk cId="3004257134" sldId="2147483857"/>
          </pc:sldLayoutMkLst>
          <pc:spChg chg="mod">
            <ac:chgData name="Mandar Bapat" userId="89e1a179-1c8a-46e4-a1ed-05428341bc03" providerId="ADAL" clId="{1A72683F-C5E7-4136-A59B-1B0127ECCDB2}" dt="2020-11-29T15:15:20.572" v="5827"/>
            <ac:spMkLst>
              <pc:docMk/>
              <pc:sldMasterMk cId="3179411022" sldId="2147483852"/>
              <pc:sldLayoutMk cId="3004257134" sldId="2147483857"/>
              <ac:spMk id="3"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3004257134" sldId="2147483857"/>
              <ac:spMk id="4"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3004257134" sldId="2147483857"/>
              <ac:spMk id="5"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3004257134" sldId="2147483857"/>
              <ac:spMk id="6"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3179411022" sldId="2147483852"/>
            <pc:sldLayoutMk cId="2625535177" sldId="2147483860"/>
          </pc:sldLayoutMkLst>
          <pc:spChg chg="mod">
            <ac:chgData name="Mandar Bapat" userId="89e1a179-1c8a-46e4-a1ed-05428341bc03" providerId="ADAL" clId="{1A72683F-C5E7-4136-A59B-1B0127ECCDB2}" dt="2020-11-29T15:15:20.572" v="5827"/>
            <ac:spMkLst>
              <pc:docMk/>
              <pc:sldMasterMk cId="3179411022" sldId="2147483852"/>
              <pc:sldLayoutMk cId="2625535177" sldId="2147483860"/>
              <ac:spMk id="3"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2625535177" sldId="2147483860"/>
              <ac:spMk id="4"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2625535177" sldId="2147483860"/>
              <ac:spMk id="8"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3179411022" sldId="2147483852"/>
            <pc:sldLayoutMk cId="4052600585" sldId="2147483861"/>
          </pc:sldLayoutMkLst>
          <pc:spChg chg="mod">
            <ac:chgData name="Mandar Bapat" userId="89e1a179-1c8a-46e4-a1ed-05428341bc03" providerId="ADAL" clId="{1A72683F-C5E7-4136-A59B-1B0127ECCDB2}" dt="2020-11-29T15:15:20.572" v="5827"/>
            <ac:spMkLst>
              <pc:docMk/>
              <pc:sldMasterMk cId="3179411022" sldId="2147483852"/>
              <pc:sldLayoutMk cId="4052600585" sldId="2147483861"/>
              <ac:spMk id="2"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4052600585" sldId="2147483861"/>
              <ac:spMk id="3"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4052600585" sldId="2147483861"/>
              <ac:spMk id="4" creationId="{00000000-0000-0000-0000-000000000000}"/>
            </ac:spMkLst>
          </pc:spChg>
          <pc:cxnChg chg="mod">
            <ac:chgData name="Mandar Bapat" userId="89e1a179-1c8a-46e4-a1ed-05428341bc03" providerId="ADAL" clId="{1A72683F-C5E7-4136-A59B-1B0127ECCDB2}" dt="2020-11-29T15:15:20.572" v="5827"/>
            <ac:cxnSpMkLst>
              <pc:docMk/>
              <pc:sldMasterMk cId="3179411022" sldId="2147483852"/>
              <pc:sldLayoutMk cId="4052600585" sldId="2147483861"/>
              <ac:cxnSpMk id="8" creationId="{00000000-0000-0000-0000-000000000000}"/>
            </ac:cxnSpMkLst>
          </pc:cxnChg>
        </pc:sldLayoutChg>
        <pc:sldLayoutChg chg="modSp">
          <pc:chgData name="Mandar Bapat" userId="89e1a179-1c8a-46e4-a1ed-05428341bc03" providerId="ADAL" clId="{1A72683F-C5E7-4136-A59B-1B0127ECCDB2}" dt="2020-11-29T15:15:20.572" v="5827"/>
          <pc:sldLayoutMkLst>
            <pc:docMk/>
            <pc:sldMasterMk cId="3179411022" sldId="2147483852"/>
            <pc:sldLayoutMk cId="2706790250" sldId="2147483863"/>
          </pc:sldLayoutMkLst>
          <pc:spChg chg="mod">
            <ac:chgData name="Mandar Bapat" userId="89e1a179-1c8a-46e4-a1ed-05428341bc03" providerId="ADAL" clId="{1A72683F-C5E7-4136-A59B-1B0127ECCDB2}" dt="2020-11-29T15:15:20.572" v="5827"/>
            <ac:spMkLst>
              <pc:docMk/>
              <pc:sldMasterMk cId="3179411022" sldId="2147483852"/>
              <pc:sldLayoutMk cId="2706790250" sldId="2147483863"/>
              <ac:spMk id="2" creationId="{00000000-0000-0000-0000-000000000000}"/>
            </ac:spMkLst>
          </pc:spChg>
          <pc:spChg chg="mod">
            <ac:chgData name="Mandar Bapat" userId="89e1a179-1c8a-46e4-a1ed-05428341bc03" providerId="ADAL" clId="{1A72683F-C5E7-4136-A59B-1B0127ECCDB2}" dt="2020-11-29T15:15:20.572" v="5827"/>
            <ac:spMkLst>
              <pc:docMk/>
              <pc:sldMasterMk cId="3179411022" sldId="2147483852"/>
              <pc:sldLayoutMk cId="2706790250" sldId="2147483863"/>
              <ac:spMk id="3" creationId="{00000000-0000-0000-0000-000000000000}"/>
            </ac:spMkLst>
          </pc:spChg>
          <pc:cxnChg chg="mod">
            <ac:chgData name="Mandar Bapat" userId="89e1a179-1c8a-46e4-a1ed-05428341bc03" providerId="ADAL" clId="{1A72683F-C5E7-4136-A59B-1B0127ECCDB2}" dt="2020-11-29T15:15:20.572" v="5827"/>
            <ac:cxnSpMkLst>
              <pc:docMk/>
              <pc:sldMasterMk cId="3179411022" sldId="2147483852"/>
              <pc:sldLayoutMk cId="2706790250" sldId="2147483863"/>
              <ac:cxnSpMk id="7" creationId="{00000000-0000-0000-0000-000000000000}"/>
            </ac:cxnSpMkLst>
          </pc:cxnChg>
        </pc:sldLayoutChg>
      </pc:sldMasterChg>
      <pc:sldMasterChg chg="modSp modSldLayout">
        <pc:chgData name="Mandar Bapat" userId="89e1a179-1c8a-46e4-a1ed-05428341bc03" providerId="ADAL" clId="{1A72683F-C5E7-4136-A59B-1B0127ECCDB2}" dt="2020-11-29T15:15:20.572" v="5827"/>
        <pc:sldMasterMkLst>
          <pc:docMk/>
          <pc:sldMasterMk cId="2218824449" sldId="2147483864"/>
        </pc:sldMasterMkLst>
        <pc:spChg chg="mod">
          <ac:chgData name="Mandar Bapat" userId="89e1a179-1c8a-46e4-a1ed-05428341bc03" providerId="ADAL" clId="{1A72683F-C5E7-4136-A59B-1B0127ECCDB2}" dt="2020-11-29T15:15:20.572" v="5827"/>
          <ac:spMkLst>
            <pc:docMk/>
            <pc:sldMasterMk cId="2218824449" sldId="2147483864"/>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ac:spMk id="3"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ac:spMk id="4"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ac:spMk id="5"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ac:spMk id="6" creationId="{00000000-0000-0000-0000-000000000000}"/>
          </ac:spMkLst>
        </pc:spChg>
        <pc:sldLayoutChg chg="modSp">
          <pc:chgData name="Mandar Bapat" userId="89e1a179-1c8a-46e4-a1ed-05428341bc03" providerId="ADAL" clId="{1A72683F-C5E7-4136-A59B-1B0127ECCDB2}" dt="2020-11-29T15:15:20.572" v="5827"/>
          <pc:sldLayoutMkLst>
            <pc:docMk/>
            <pc:sldMasterMk cId="2218824449" sldId="2147483864"/>
            <pc:sldLayoutMk cId="2879352329" sldId="2147483865"/>
          </pc:sldLayoutMkLst>
          <pc:spChg chg="mod">
            <ac:chgData name="Mandar Bapat" userId="89e1a179-1c8a-46e4-a1ed-05428341bc03" providerId="ADAL" clId="{1A72683F-C5E7-4136-A59B-1B0127ECCDB2}" dt="2020-11-29T15:15:20.572" v="5827"/>
            <ac:spMkLst>
              <pc:docMk/>
              <pc:sldMasterMk cId="2218824449" sldId="2147483864"/>
              <pc:sldLayoutMk cId="2879352329" sldId="2147483865"/>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2879352329" sldId="2147483865"/>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3264753753" sldId="2147483867"/>
          </pc:sldLayoutMkLst>
          <pc:spChg chg="mod">
            <ac:chgData name="Mandar Bapat" userId="89e1a179-1c8a-46e4-a1ed-05428341bc03" providerId="ADAL" clId="{1A72683F-C5E7-4136-A59B-1B0127ECCDB2}" dt="2020-11-29T15:15:20.572" v="5827"/>
            <ac:spMkLst>
              <pc:docMk/>
              <pc:sldMasterMk cId="2218824449" sldId="2147483864"/>
              <pc:sldLayoutMk cId="3264753753" sldId="2147483867"/>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264753753" sldId="2147483867"/>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3209621267" sldId="2147483868"/>
          </pc:sldLayoutMkLst>
          <pc:spChg chg="mod">
            <ac:chgData name="Mandar Bapat" userId="89e1a179-1c8a-46e4-a1ed-05428341bc03" providerId="ADAL" clId="{1A72683F-C5E7-4136-A59B-1B0127ECCDB2}" dt="2020-11-29T15:15:20.572" v="5827"/>
            <ac:spMkLst>
              <pc:docMk/>
              <pc:sldMasterMk cId="2218824449" sldId="2147483864"/>
              <pc:sldLayoutMk cId="3209621267" sldId="2147483868"/>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209621267" sldId="2147483868"/>
              <ac:spMk id="3"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209621267" sldId="2147483868"/>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3782681941" sldId="2147483869"/>
          </pc:sldLayoutMkLst>
          <pc:spChg chg="mod">
            <ac:chgData name="Mandar Bapat" userId="89e1a179-1c8a-46e4-a1ed-05428341bc03" providerId="ADAL" clId="{1A72683F-C5E7-4136-A59B-1B0127ECCDB2}" dt="2020-11-29T15:15:20.572" v="5827"/>
            <ac:spMkLst>
              <pc:docMk/>
              <pc:sldMasterMk cId="2218824449" sldId="2147483864"/>
              <pc:sldLayoutMk cId="3782681941" sldId="2147483869"/>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782681941" sldId="2147483869"/>
              <ac:spMk id="3"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782681941" sldId="2147483869"/>
              <ac:spMk id="4"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782681941" sldId="2147483869"/>
              <ac:spMk id="5"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782681941" sldId="2147483869"/>
              <ac:spMk id="6"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2854743456" sldId="2147483872"/>
          </pc:sldLayoutMkLst>
          <pc:spChg chg="mod">
            <ac:chgData name="Mandar Bapat" userId="89e1a179-1c8a-46e4-a1ed-05428341bc03" providerId="ADAL" clId="{1A72683F-C5E7-4136-A59B-1B0127ECCDB2}" dt="2020-11-29T15:15:20.572" v="5827"/>
            <ac:spMkLst>
              <pc:docMk/>
              <pc:sldMasterMk cId="2218824449" sldId="2147483864"/>
              <pc:sldLayoutMk cId="2854743456" sldId="2147483872"/>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2854743456" sldId="2147483872"/>
              <ac:spMk id="3"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2854743456" sldId="2147483872"/>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2750702392" sldId="2147483873"/>
          </pc:sldLayoutMkLst>
          <pc:spChg chg="mod">
            <ac:chgData name="Mandar Bapat" userId="89e1a179-1c8a-46e4-a1ed-05428341bc03" providerId="ADAL" clId="{1A72683F-C5E7-4136-A59B-1B0127ECCDB2}" dt="2020-11-29T15:15:20.572" v="5827"/>
            <ac:spMkLst>
              <pc:docMk/>
              <pc:sldMasterMk cId="2218824449" sldId="2147483864"/>
              <pc:sldLayoutMk cId="2750702392" sldId="2147483873"/>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2750702392" sldId="2147483873"/>
              <ac:spMk id="3"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2750702392" sldId="2147483873"/>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2109744988" sldId="2147483874"/>
          </pc:sldLayoutMkLst>
          <pc:spChg chg="mod">
            <ac:chgData name="Mandar Bapat" userId="89e1a179-1c8a-46e4-a1ed-05428341bc03" providerId="ADAL" clId="{1A72683F-C5E7-4136-A59B-1B0127ECCDB2}" dt="2020-11-29T15:15:20.572" v="5827"/>
            <ac:spMkLst>
              <pc:docMk/>
              <pc:sldMasterMk cId="2218824449" sldId="2147483864"/>
              <pc:sldLayoutMk cId="2109744988" sldId="2147483874"/>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2109744988" sldId="2147483874"/>
              <ac:spMk id="3"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2109744988" sldId="2147483874"/>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3705808708" sldId="2147483875"/>
          </pc:sldLayoutMkLst>
          <pc:spChg chg="mod">
            <ac:chgData name="Mandar Bapat" userId="89e1a179-1c8a-46e4-a1ed-05428341bc03" providerId="ADAL" clId="{1A72683F-C5E7-4136-A59B-1B0127ECCDB2}" dt="2020-11-29T15:15:20.572" v="5827"/>
            <ac:spMkLst>
              <pc:docMk/>
              <pc:sldMasterMk cId="2218824449" sldId="2147483864"/>
              <pc:sldLayoutMk cId="3705808708" sldId="2147483875"/>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705808708" sldId="2147483875"/>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1657339440" sldId="2147483876"/>
          </pc:sldLayoutMkLst>
          <pc:spChg chg="mod">
            <ac:chgData name="Mandar Bapat" userId="89e1a179-1c8a-46e4-a1ed-05428341bc03" providerId="ADAL" clId="{1A72683F-C5E7-4136-A59B-1B0127ECCDB2}" dt="2020-11-29T15:15:20.572" v="5827"/>
            <ac:spMkLst>
              <pc:docMk/>
              <pc:sldMasterMk cId="2218824449" sldId="2147483864"/>
              <pc:sldLayoutMk cId="1657339440" sldId="2147483876"/>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1657339440" sldId="2147483876"/>
              <ac:spMk id="4"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1657339440" sldId="2147483876"/>
              <ac:spMk id="11"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1657339440" sldId="2147483876"/>
              <ac:spMk id="1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1657339440" sldId="2147483876"/>
              <ac:spMk id="1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1105806344" sldId="2147483877"/>
          </pc:sldLayoutMkLst>
          <pc:spChg chg="mod">
            <ac:chgData name="Mandar Bapat" userId="89e1a179-1c8a-46e4-a1ed-05428341bc03" providerId="ADAL" clId="{1A72683F-C5E7-4136-A59B-1B0127ECCDB2}" dt="2020-11-29T15:15:20.572" v="5827"/>
            <ac:spMkLst>
              <pc:docMk/>
              <pc:sldMasterMk cId="2218824449" sldId="2147483864"/>
              <pc:sldLayoutMk cId="1105806344" sldId="2147483877"/>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1105806344" sldId="2147483877"/>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3281054957" sldId="2147483878"/>
          </pc:sldLayoutMkLst>
          <pc:spChg chg="mod">
            <ac:chgData name="Mandar Bapat" userId="89e1a179-1c8a-46e4-a1ed-05428341bc03" providerId="ADAL" clId="{1A72683F-C5E7-4136-A59B-1B0127ECCDB2}" dt="2020-11-29T15:15:20.572" v="5827"/>
            <ac:spMkLst>
              <pc:docMk/>
              <pc:sldMasterMk cId="2218824449" sldId="2147483864"/>
              <pc:sldLayoutMk cId="3281054957" sldId="2147483878"/>
              <ac:spMk id="7"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281054957" sldId="2147483878"/>
              <ac:spMk id="8"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281054957" sldId="2147483878"/>
              <ac:spMk id="9"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281054957" sldId="2147483878"/>
              <ac:spMk id="10"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281054957" sldId="2147483878"/>
              <ac:spMk id="11"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281054957" sldId="2147483878"/>
              <ac:spMk id="1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281054957" sldId="2147483878"/>
              <ac:spMk id="15"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3390433982" sldId="2147483879"/>
          </pc:sldLayoutMkLst>
          <pc:spChg chg="mod">
            <ac:chgData name="Mandar Bapat" userId="89e1a179-1c8a-46e4-a1ed-05428341bc03" providerId="ADAL" clId="{1A72683F-C5E7-4136-A59B-1B0127ECCDB2}" dt="2020-11-29T15:15:20.572" v="5827"/>
            <ac:spMkLst>
              <pc:docMk/>
              <pc:sldMasterMk cId="2218824449" sldId="2147483864"/>
              <pc:sldLayoutMk cId="3390433982" sldId="2147483879"/>
              <ac:spMk id="19"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390433982" sldId="2147483879"/>
              <ac:spMk id="20"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390433982" sldId="2147483879"/>
              <ac:spMk id="21"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390433982" sldId="2147483879"/>
              <ac:spMk id="2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390433982" sldId="2147483879"/>
              <ac:spMk id="23"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390433982" sldId="2147483879"/>
              <ac:spMk id="24"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390433982" sldId="2147483879"/>
              <ac:spMk id="25"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390433982" sldId="2147483879"/>
              <ac:spMk id="26"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390433982" sldId="2147483879"/>
              <ac:spMk id="27"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390433982" sldId="2147483879"/>
              <ac:spMk id="30"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218824449" sldId="2147483864"/>
            <pc:sldLayoutMk cId="3984131906" sldId="2147483881"/>
          </pc:sldLayoutMkLst>
          <pc:spChg chg="mod">
            <ac:chgData name="Mandar Bapat" userId="89e1a179-1c8a-46e4-a1ed-05428341bc03" providerId="ADAL" clId="{1A72683F-C5E7-4136-A59B-1B0127ECCDB2}" dt="2020-11-29T15:15:20.572" v="5827"/>
            <ac:spMkLst>
              <pc:docMk/>
              <pc:sldMasterMk cId="2218824449" sldId="2147483864"/>
              <pc:sldLayoutMk cId="3984131906" sldId="2147483881"/>
              <ac:spMk id="2" creationId="{00000000-0000-0000-0000-000000000000}"/>
            </ac:spMkLst>
          </pc:spChg>
          <pc:spChg chg="mod">
            <ac:chgData name="Mandar Bapat" userId="89e1a179-1c8a-46e4-a1ed-05428341bc03" providerId="ADAL" clId="{1A72683F-C5E7-4136-A59B-1B0127ECCDB2}" dt="2020-11-29T15:15:20.572" v="5827"/>
            <ac:spMkLst>
              <pc:docMk/>
              <pc:sldMasterMk cId="2218824449" sldId="2147483864"/>
              <pc:sldLayoutMk cId="3984131906" sldId="2147483881"/>
              <ac:spMk id="3" creationId="{00000000-0000-0000-0000-000000000000}"/>
            </ac:spMkLst>
          </pc:spChg>
        </pc:sldLayoutChg>
      </pc:sldMasterChg>
      <pc:sldMasterChg chg="modSldLayout">
        <pc:chgData name="Mandar Bapat" userId="89e1a179-1c8a-46e4-a1ed-05428341bc03" providerId="ADAL" clId="{1A72683F-C5E7-4136-A59B-1B0127ECCDB2}" dt="2020-11-30T09:29:38.583" v="15614"/>
        <pc:sldMasterMkLst>
          <pc:docMk/>
          <pc:sldMasterMk cId="1454171080" sldId="2147483879"/>
        </pc:sldMasterMkLst>
        <pc:sldLayoutChg chg="delSp">
          <pc:chgData name="Mandar Bapat" userId="89e1a179-1c8a-46e4-a1ed-05428341bc03" providerId="ADAL" clId="{1A72683F-C5E7-4136-A59B-1B0127ECCDB2}" dt="2020-11-30T09:29:38.583" v="15614"/>
          <pc:sldLayoutMkLst>
            <pc:docMk/>
            <pc:sldMasterMk cId="1454171080" sldId="2147483879"/>
            <pc:sldLayoutMk cId="1782429515" sldId="2147483897"/>
          </pc:sldLayoutMkLst>
          <pc:spChg chg="del">
            <ac:chgData name="Mandar Bapat" userId="89e1a179-1c8a-46e4-a1ed-05428341bc03" providerId="ADAL" clId="{1A72683F-C5E7-4136-A59B-1B0127ECCDB2}" dt="2020-11-30T09:29:38.583" v="15614"/>
            <ac:spMkLst>
              <pc:docMk/>
              <pc:sldMasterMk cId="1454171080" sldId="2147483879"/>
              <pc:sldLayoutMk cId="1782429515" sldId="2147483897"/>
              <ac:spMk id="11" creationId="{00000000-0000-0000-0000-000000000000}"/>
            </ac:spMkLst>
          </pc:spChg>
        </pc:sldLayoutChg>
      </pc:sldMasterChg>
      <pc:sldMasterChg chg="modSp modSldLayout">
        <pc:chgData name="Mandar Bapat" userId="89e1a179-1c8a-46e4-a1ed-05428341bc03" providerId="ADAL" clId="{1A72683F-C5E7-4136-A59B-1B0127ECCDB2}" dt="2020-11-29T15:15:20.572" v="5827"/>
        <pc:sldMasterMkLst>
          <pc:docMk/>
          <pc:sldMasterMk cId="891825126" sldId="2147483882"/>
        </pc:sldMasterMkLst>
        <pc:spChg chg="mod">
          <ac:chgData name="Mandar Bapat" userId="89e1a179-1c8a-46e4-a1ed-05428341bc03" providerId="ADAL" clId="{1A72683F-C5E7-4136-A59B-1B0127ECCDB2}" dt="2020-11-29T15:15:20.572" v="5827"/>
          <ac:spMkLst>
            <pc:docMk/>
            <pc:sldMasterMk cId="891825126" sldId="2147483882"/>
            <ac:spMk id="2"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ac:spMk id="3"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ac:spMk id="4"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ac:spMk id="5"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ac:spMk id="6" creationId="{00000000-0000-0000-0000-000000000000}"/>
          </ac:spMkLst>
        </pc:spChg>
        <pc:sldLayoutChg chg="modSp">
          <pc:chgData name="Mandar Bapat" userId="89e1a179-1c8a-46e4-a1ed-05428341bc03" providerId="ADAL" clId="{1A72683F-C5E7-4136-A59B-1B0127ECCDB2}" dt="2020-11-29T15:15:20.572" v="5827"/>
          <pc:sldLayoutMkLst>
            <pc:docMk/>
            <pc:sldMasterMk cId="891825126" sldId="2147483882"/>
            <pc:sldLayoutMk cId="1140989942" sldId="2147483883"/>
          </pc:sldLayoutMkLst>
          <pc:spChg chg="mod">
            <ac:chgData name="Mandar Bapat" userId="89e1a179-1c8a-46e4-a1ed-05428341bc03" providerId="ADAL" clId="{1A72683F-C5E7-4136-A59B-1B0127ECCDB2}" dt="2020-11-29T15:15:20.572" v="5827"/>
            <ac:spMkLst>
              <pc:docMk/>
              <pc:sldMasterMk cId="891825126" sldId="2147483882"/>
              <pc:sldLayoutMk cId="1140989942" sldId="2147483883"/>
              <ac:spMk id="2"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1140989942" sldId="2147483883"/>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891825126" sldId="2147483882"/>
            <pc:sldLayoutMk cId="1293892950" sldId="2147483885"/>
          </pc:sldLayoutMkLst>
          <pc:spChg chg="mod">
            <ac:chgData name="Mandar Bapat" userId="89e1a179-1c8a-46e4-a1ed-05428341bc03" providerId="ADAL" clId="{1A72683F-C5E7-4136-A59B-1B0127ECCDB2}" dt="2020-11-29T15:15:20.572" v="5827"/>
            <ac:spMkLst>
              <pc:docMk/>
              <pc:sldMasterMk cId="891825126" sldId="2147483882"/>
              <pc:sldLayoutMk cId="1293892950" sldId="2147483885"/>
              <ac:spMk id="2"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1293892950" sldId="2147483885"/>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891825126" sldId="2147483882"/>
            <pc:sldLayoutMk cId="1664832622" sldId="2147483886"/>
          </pc:sldLayoutMkLst>
          <pc:spChg chg="mod">
            <ac:chgData name="Mandar Bapat" userId="89e1a179-1c8a-46e4-a1ed-05428341bc03" providerId="ADAL" clId="{1A72683F-C5E7-4136-A59B-1B0127ECCDB2}" dt="2020-11-29T15:15:20.572" v="5827"/>
            <ac:spMkLst>
              <pc:docMk/>
              <pc:sldMasterMk cId="891825126" sldId="2147483882"/>
              <pc:sldLayoutMk cId="1664832622" sldId="2147483886"/>
              <ac:spMk id="3"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1664832622" sldId="2147483886"/>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891825126" sldId="2147483882"/>
            <pc:sldLayoutMk cId="3303707746" sldId="2147483887"/>
          </pc:sldLayoutMkLst>
          <pc:spChg chg="mod">
            <ac:chgData name="Mandar Bapat" userId="89e1a179-1c8a-46e4-a1ed-05428341bc03" providerId="ADAL" clId="{1A72683F-C5E7-4136-A59B-1B0127ECCDB2}" dt="2020-11-29T15:15:20.572" v="5827"/>
            <ac:spMkLst>
              <pc:docMk/>
              <pc:sldMasterMk cId="891825126" sldId="2147483882"/>
              <pc:sldLayoutMk cId="3303707746" sldId="2147483887"/>
              <ac:spMk id="3"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3303707746" sldId="2147483887"/>
              <ac:spMk id="4"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3303707746" sldId="2147483887"/>
              <ac:spMk id="6"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3303707746" sldId="2147483887"/>
              <ac:spMk id="11"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891825126" sldId="2147483882"/>
            <pc:sldLayoutMk cId="963945822" sldId="2147483890"/>
          </pc:sldLayoutMkLst>
          <pc:spChg chg="mod">
            <ac:chgData name="Mandar Bapat" userId="89e1a179-1c8a-46e4-a1ed-05428341bc03" providerId="ADAL" clId="{1A72683F-C5E7-4136-A59B-1B0127ECCDB2}" dt="2020-11-29T15:15:20.572" v="5827"/>
            <ac:spMkLst>
              <pc:docMk/>
              <pc:sldMasterMk cId="891825126" sldId="2147483882"/>
              <pc:sldLayoutMk cId="963945822" sldId="2147483890"/>
              <ac:spMk id="2"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963945822" sldId="2147483890"/>
              <ac:spMk id="3"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963945822" sldId="2147483890"/>
              <ac:spMk id="4"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963945822" sldId="2147483890"/>
              <ac:spMk id="10"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963945822" sldId="2147483890"/>
              <ac:spMk id="26"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891825126" sldId="2147483882"/>
            <pc:sldLayoutMk cId="2321024848" sldId="2147483891"/>
          </pc:sldLayoutMkLst>
          <pc:spChg chg="mod">
            <ac:chgData name="Mandar Bapat" userId="89e1a179-1c8a-46e4-a1ed-05428341bc03" providerId="ADAL" clId="{1A72683F-C5E7-4136-A59B-1B0127ECCDB2}" dt="2020-11-29T15:15:20.572" v="5827"/>
            <ac:spMkLst>
              <pc:docMk/>
              <pc:sldMasterMk cId="891825126" sldId="2147483882"/>
              <pc:sldLayoutMk cId="2321024848" sldId="2147483891"/>
              <ac:spMk id="2"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2321024848" sldId="2147483891"/>
              <ac:spMk id="3"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2321024848" sldId="2147483891"/>
              <ac:spMk id="4"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2321024848" sldId="2147483891"/>
              <ac:spMk id="9"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2321024848" sldId="2147483891"/>
              <ac:spMk id="18"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891825126" sldId="2147483882"/>
            <pc:sldLayoutMk cId="768640038" sldId="2147483893"/>
          </pc:sldLayoutMkLst>
          <pc:spChg chg="mod">
            <ac:chgData name="Mandar Bapat" userId="89e1a179-1c8a-46e4-a1ed-05428341bc03" providerId="ADAL" clId="{1A72683F-C5E7-4136-A59B-1B0127ECCDB2}" dt="2020-11-29T15:15:20.572" v="5827"/>
            <ac:spMkLst>
              <pc:docMk/>
              <pc:sldMasterMk cId="891825126" sldId="2147483882"/>
              <pc:sldLayoutMk cId="768640038" sldId="2147483893"/>
              <ac:spMk id="2" creationId="{00000000-0000-0000-0000-000000000000}"/>
            </ac:spMkLst>
          </pc:spChg>
          <pc:spChg chg="mod">
            <ac:chgData name="Mandar Bapat" userId="89e1a179-1c8a-46e4-a1ed-05428341bc03" providerId="ADAL" clId="{1A72683F-C5E7-4136-A59B-1B0127ECCDB2}" dt="2020-11-29T15:15:20.572" v="5827"/>
            <ac:spMkLst>
              <pc:docMk/>
              <pc:sldMasterMk cId="891825126" sldId="2147483882"/>
              <pc:sldLayoutMk cId="768640038" sldId="2147483893"/>
              <ac:spMk id="3" creationId="{00000000-0000-0000-0000-000000000000}"/>
            </ac:spMkLst>
          </pc:spChg>
        </pc:sldLayoutChg>
      </pc:sldMasterChg>
      <pc:sldMasterChg chg="del delSldLayout">
        <pc:chgData name="Mandar Bapat" userId="89e1a179-1c8a-46e4-a1ed-05428341bc03" providerId="ADAL" clId="{1A72683F-C5E7-4136-A59B-1B0127ECCDB2}" dt="2020-11-29T18:13:48.892" v="6246" actId="47"/>
        <pc:sldMasterMkLst>
          <pc:docMk/>
          <pc:sldMasterMk cId="2795002018" sldId="2147483888"/>
        </pc:sldMasterMkLst>
        <pc:sldLayoutChg chg="del">
          <pc:chgData name="Mandar Bapat" userId="89e1a179-1c8a-46e4-a1ed-05428341bc03" providerId="ADAL" clId="{1A72683F-C5E7-4136-A59B-1B0127ECCDB2}" dt="2020-11-29T18:13:48.892" v="6246" actId="47"/>
          <pc:sldLayoutMkLst>
            <pc:docMk/>
            <pc:sldMasterMk cId="2795002018" sldId="2147483888"/>
            <pc:sldLayoutMk cId="3754461881" sldId="2147483889"/>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3519652196" sldId="2147483890"/>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2754935620" sldId="2147483891"/>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362621953" sldId="2147483892"/>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3399597380" sldId="2147483893"/>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2785948732" sldId="2147483894"/>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4099787951" sldId="2147483895"/>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947343350" sldId="2147483896"/>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3041416148" sldId="2147483897"/>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4287748028" sldId="2147483898"/>
          </pc:sldLayoutMkLst>
        </pc:sldLayoutChg>
        <pc:sldLayoutChg chg="del">
          <pc:chgData name="Mandar Bapat" userId="89e1a179-1c8a-46e4-a1ed-05428341bc03" providerId="ADAL" clId="{1A72683F-C5E7-4136-A59B-1B0127ECCDB2}" dt="2020-11-29T18:13:48.892" v="6246" actId="47"/>
          <pc:sldLayoutMkLst>
            <pc:docMk/>
            <pc:sldMasterMk cId="2795002018" sldId="2147483888"/>
            <pc:sldLayoutMk cId="3387230687" sldId="2147483899"/>
          </pc:sldLayoutMkLst>
        </pc:sldLayoutChg>
      </pc:sldMasterChg>
      <pc:sldMasterChg chg="modSp modSldLayout">
        <pc:chgData name="Mandar Bapat" userId="89e1a179-1c8a-46e4-a1ed-05428341bc03" providerId="ADAL" clId="{1A72683F-C5E7-4136-A59B-1B0127ECCDB2}" dt="2020-11-29T15:15:20.572" v="5827"/>
        <pc:sldMasterMkLst>
          <pc:docMk/>
          <pc:sldMasterMk cId="2822637018" sldId="2147483894"/>
        </pc:sldMasterMkLst>
        <pc:spChg chg="mod">
          <ac:chgData name="Mandar Bapat" userId="89e1a179-1c8a-46e4-a1ed-05428341bc03" providerId="ADAL" clId="{1A72683F-C5E7-4136-A59B-1B0127ECCDB2}" dt="2020-11-29T15:15:20.572" v="5827"/>
          <ac:spMkLst>
            <pc:docMk/>
            <pc:sldMasterMk cId="2822637018" sldId="2147483894"/>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ac:spMk id="3"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ac:spMk id="4"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ac:spMk id="5"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ac:spMk id="6" creationId="{00000000-0000-0000-0000-000000000000}"/>
          </ac:spMkLst>
        </pc:spChg>
        <pc:sldLayoutChg chg="modSp">
          <pc:chgData name="Mandar Bapat" userId="89e1a179-1c8a-46e4-a1ed-05428341bc03" providerId="ADAL" clId="{1A72683F-C5E7-4136-A59B-1B0127ECCDB2}" dt="2020-11-29T15:15:20.572" v="5827"/>
          <pc:sldLayoutMkLst>
            <pc:docMk/>
            <pc:sldMasterMk cId="2822637018" sldId="2147483894"/>
            <pc:sldLayoutMk cId="3328765954" sldId="2147483895"/>
          </pc:sldLayoutMkLst>
          <pc:spChg chg="mod">
            <ac:chgData name="Mandar Bapat" userId="89e1a179-1c8a-46e4-a1ed-05428341bc03" providerId="ADAL" clId="{1A72683F-C5E7-4136-A59B-1B0127ECCDB2}" dt="2020-11-29T15:15:20.572" v="5827"/>
            <ac:spMkLst>
              <pc:docMk/>
              <pc:sldMasterMk cId="2822637018" sldId="2147483894"/>
              <pc:sldLayoutMk cId="3328765954" sldId="2147483895"/>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3328765954" sldId="2147483895"/>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2418406506" sldId="2147483897"/>
          </pc:sldLayoutMkLst>
          <pc:spChg chg="mod">
            <ac:chgData name="Mandar Bapat" userId="89e1a179-1c8a-46e4-a1ed-05428341bc03" providerId="ADAL" clId="{1A72683F-C5E7-4136-A59B-1B0127ECCDB2}" dt="2020-11-29T15:15:20.572" v="5827"/>
            <ac:spMkLst>
              <pc:docMk/>
              <pc:sldMasterMk cId="2822637018" sldId="2147483894"/>
              <pc:sldLayoutMk cId="2418406506" sldId="2147483897"/>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2418406506" sldId="2147483897"/>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4034750018" sldId="2147483898"/>
          </pc:sldLayoutMkLst>
          <pc:spChg chg="mod">
            <ac:chgData name="Mandar Bapat" userId="89e1a179-1c8a-46e4-a1ed-05428341bc03" providerId="ADAL" clId="{1A72683F-C5E7-4136-A59B-1B0127ECCDB2}" dt="2020-11-29T15:15:20.572" v="5827"/>
            <ac:spMkLst>
              <pc:docMk/>
              <pc:sldMasterMk cId="2822637018" sldId="2147483894"/>
              <pc:sldLayoutMk cId="4034750018" sldId="2147483898"/>
              <ac:spMk id="3"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4034750018" sldId="2147483898"/>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4116836080" sldId="2147483899"/>
          </pc:sldLayoutMkLst>
          <pc:spChg chg="mod">
            <ac:chgData name="Mandar Bapat" userId="89e1a179-1c8a-46e4-a1ed-05428341bc03" providerId="ADAL" clId="{1A72683F-C5E7-4136-A59B-1B0127ECCDB2}" dt="2020-11-29T15:15:20.572" v="5827"/>
            <ac:spMkLst>
              <pc:docMk/>
              <pc:sldMasterMk cId="2822637018" sldId="2147483894"/>
              <pc:sldLayoutMk cId="4116836080" sldId="2147483899"/>
              <ac:spMk id="3"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4116836080" sldId="2147483899"/>
              <ac:spMk id="4"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4116836080" sldId="2147483899"/>
              <ac:spMk id="5"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4116836080" sldId="2147483899"/>
              <ac:spMk id="6"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2090585333" sldId="2147483902"/>
          </pc:sldLayoutMkLst>
          <pc:spChg chg="mod">
            <ac:chgData name="Mandar Bapat" userId="89e1a179-1c8a-46e4-a1ed-05428341bc03" providerId="ADAL" clId="{1A72683F-C5E7-4136-A59B-1B0127ECCDB2}" dt="2020-11-29T15:15:20.572" v="5827"/>
            <ac:spMkLst>
              <pc:docMk/>
              <pc:sldMasterMk cId="2822637018" sldId="2147483894"/>
              <pc:sldLayoutMk cId="2090585333" sldId="2147483902"/>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2090585333" sldId="2147483902"/>
              <ac:spMk id="3"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2090585333" sldId="2147483902"/>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4067823858" sldId="2147483903"/>
          </pc:sldLayoutMkLst>
          <pc:spChg chg="mod">
            <ac:chgData name="Mandar Bapat" userId="89e1a179-1c8a-46e4-a1ed-05428341bc03" providerId="ADAL" clId="{1A72683F-C5E7-4136-A59B-1B0127ECCDB2}" dt="2020-11-29T15:15:20.572" v="5827"/>
            <ac:spMkLst>
              <pc:docMk/>
              <pc:sldMasterMk cId="2822637018" sldId="2147483894"/>
              <pc:sldLayoutMk cId="4067823858" sldId="2147483903"/>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4067823858" sldId="2147483903"/>
              <ac:spMk id="4"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4067823858" sldId="2147483903"/>
              <ac:spMk id="5"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4067823858" sldId="2147483903"/>
              <ac:spMk id="6"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4067823858" sldId="2147483903"/>
              <ac:spMk id="7"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4067823858" sldId="2147483903"/>
              <ac:spMk id="1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3633618679" sldId="2147483904"/>
          </pc:sldLayoutMkLst>
          <pc:spChg chg="mod">
            <ac:chgData name="Mandar Bapat" userId="89e1a179-1c8a-46e4-a1ed-05428341bc03" providerId="ADAL" clId="{1A72683F-C5E7-4136-A59B-1B0127ECCDB2}" dt="2020-11-29T15:15:20.572" v="5827"/>
            <ac:spMkLst>
              <pc:docMk/>
              <pc:sldMasterMk cId="2822637018" sldId="2147483894"/>
              <pc:sldLayoutMk cId="3633618679" sldId="2147483904"/>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3633618679" sldId="2147483904"/>
              <ac:spMk id="3"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3633618679" sldId="2147483904"/>
              <ac:spMk id="4"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2907647305" sldId="2147483905"/>
          </pc:sldLayoutMkLst>
          <pc:spChg chg="mod">
            <ac:chgData name="Mandar Bapat" userId="89e1a179-1c8a-46e4-a1ed-05428341bc03" providerId="ADAL" clId="{1A72683F-C5E7-4136-A59B-1B0127ECCDB2}" dt="2020-11-29T15:15:20.572" v="5827"/>
            <ac:spMkLst>
              <pc:docMk/>
              <pc:sldMasterMk cId="2822637018" sldId="2147483894"/>
              <pc:sldLayoutMk cId="2907647305" sldId="2147483905"/>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2907647305" sldId="2147483905"/>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583139338" sldId="2147483906"/>
          </pc:sldLayoutMkLst>
          <pc:spChg chg="mod">
            <ac:chgData name="Mandar Bapat" userId="89e1a179-1c8a-46e4-a1ed-05428341bc03" providerId="ADAL" clId="{1A72683F-C5E7-4136-A59B-1B0127ECCDB2}" dt="2020-11-29T15:15:20.572" v="5827"/>
            <ac:spMkLst>
              <pc:docMk/>
              <pc:sldMasterMk cId="2822637018" sldId="2147483894"/>
              <pc:sldLayoutMk cId="583139338" sldId="2147483906"/>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583139338" sldId="2147483906"/>
              <ac:spMk id="3"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583139338" sldId="2147483906"/>
              <ac:spMk id="10"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583139338" sldId="2147483906"/>
              <ac:spMk id="14"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583139338" sldId="2147483906"/>
              <ac:spMk id="15"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1731019235" sldId="2147483907"/>
          </pc:sldLayoutMkLst>
          <pc:spChg chg="mod">
            <ac:chgData name="Mandar Bapat" userId="89e1a179-1c8a-46e4-a1ed-05428341bc03" providerId="ADAL" clId="{1A72683F-C5E7-4136-A59B-1B0127ECCDB2}" dt="2020-11-29T15:15:20.572" v="5827"/>
            <ac:spMkLst>
              <pc:docMk/>
              <pc:sldMasterMk cId="2822637018" sldId="2147483894"/>
              <pc:sldLayoutMk cId="1731019235" sldId="2147483907"/>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1731019235" sldId="2147483907"/>
              <ac:spMk id="3"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2699846837" sldId="2147483908"/>
          </pc:sldLayoutMkLst>
          <pc:spChg chg="mod">
            <ac:chgData name="Mandar Bapat" userId="89e1a179-1c8a-46e4-a1ed-05428341bc03" providerId="ADAL" clId="{1A72683F-C5E7-4136-A59B-1B0127ECCDB2}" dt="2020-11-29T15:15:20.572" v="5827"/>
            <ac:spMkLst>
              <pc:docMk/>
              <pc:sldMasterMk cId="2822637018" sldId="2147483894"/>
              <pc:sldLayoutMk cId="2699846837" sldId="2147483908"/>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2699846837" sldId="2147483908"/>
              <ac:spMk id="3"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2699846837" sldId="2147483908"/>
              <ac:spMk id="10"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2699846837" sldId="2147483908"/>
              <ac:spMk id="14"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2699846837" sldId="2147483908"/>
              <ac:spMk id="15"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3802829229" sldId="2147483909"/>
          </pc:sldLayoutMkLst>
          <pc:spChg chg="mod">
            <ac:chgData name="Mandar Bapat" userId="89e1a179-1c8a-46e4-a1ed-05428341bc03" providerId="ADAL" clId="{1A72683F-C5E7-4136-A59B-1B0127ECCDB2}" dt="2020-11-29T15:15:20.572" v="5827"/>
            <ac:spMkLst>
              <pc:docMk/>
              <pc:sldMasterMk cId="2822637018" sldId="2147483894"/>
              <pc:sldLayoutMk cId="3802829229" sldId="2147483909"/>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3802829229" sldId="2147483909"/>
              <ac:spMk id="3"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3802829229" sldId="2147483909"/>
              <ac:spMk id="10"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2442531248" sldId="2147483910"/>
          </pc:sldLayoutMkLst>
          <pc:spChg chg="mod">
            <ac:chgData name="Mandar Bapat" userId="89e1a179-1c8a-46e4-a1ed-05428341bc03" providerId="ADAL" clId="{1A72683F-C5E7-4136-A59B-1B0127ECCDB2}" dt="2020-11-29T15:15:20.572" v="5827"/>
            <ac:spMkLst>
              <pc:docMk/>
              <pc:sldMasterMk cId="2822637018" sldId="2147483894"/>
              <pc:sldLayoutMk cId="2442531248" sldId="2147483910"/>
              <ac:spMk id="7" creationId="{00000000-0000-0000-0000-000000000000}"/>
            </ac:spMkLst>
          </pc:spChg>
        </pc:sldLayoutChg>
        <pc:sldLayoutChg chg="modSp">
          <pc:chgData name="Mandar Bapat" userId="89e1a179-1c8a-46e4-a1ed-05428341bc03" providerId="ADAL" clId="{1A72683F-C5E7-4136-A59B-1B0127ECCDB2}" dt="2020-11-29T15:15:20.572" v="5827"/>
          <pc:sldLayoutMkLst>
            <pc:docMk/>
            <pc:sldMasterMk cId="2822637018" sldId="2147483894"/>
            <pc:sldLayoutMk cId="1453061075" sldId="2147483911"/>
          </pc:sldLayoutMkLst>
          <pc:spChg chg="mod">
            <ac:chgData name="Mandar Bapat" userId="89e1a179-1c8a-46e4-a1ed-05428341bc03" providerId="ADAL" clId="{1A72683F-C5E7-4136-A59B-1B0127ECCDB2}" dt="2020-11-29T15:15:20.572" v="5827"/>
            <ac:spMkLst>
              <pc:docMk/>
              <pc:sldMasterMk cId="2822637018" sldId="2147483894"/>
              <pc:sldLayoutMk cId="1453061075" sldId="2147483911"/>
              <ac:spMk id="2" creationId="{00000000-0000-0000-0000-000000000000}"/>
            </ac:spMkLst>
          </pc:spChg>
          <pc:spChg chg="mod">
            <ac:chgData name="Mandar Bapat" userId="89e1a179-1c8a-46e4-a1ed-05428341bc03" providerId="ADAL" clId="{1A72683F-C5E7-4136-A59B-1B0127ECCDB2}" dt="2020-11-29T15:15:20.572" v="5827"/>
            <ac:spMkLst>
              <pc:docMk/>
              <pc:sldMasterMk cId="2822637018" sldId="2147483894"/>
              <pc:sldLayoutMk cId="1453061075" sldId="2147483911"/>
              <ac:spMk id="3" creationId="{00000000-0000-0000-0000-000000000000}"/>
            </ac:spMkLst>
          </pc:spChg>
        </pc:sldLayoutChg>
      </pc:sldMasterChg>
      <pc:sldMasterChg chg="modSp modSldLayout">
        <pc:chgData name="Mandar Bapat" userId="89e1a179-1c8a-46e4-a1ed-05428341bc03" providerId="ADAL" clId="{1A72683F-C5E7-4136-A59B-1B0127ECCDB2}" dt="2020-11-29T15:15:20.445" v="5826"/>
        <pc:sldMasterMkLst>
          <pc:docMk/>
          <pc:sldMasterMk cId="1195115510" sldId="2147483912"/>
        </pc:sldMasterMkLst>
        <pc:spChg chg="mod">
          <ac:chgData name="Mandar Bapat" userId="89e1a179-1c8a-46e4-a1ed-05428341bc03" providerId="ADAL" clId="{1A72683F-C5E7-4136-A59B-1B0127ECCDB2}" dt="2020-11-29T15:15:20.445" v="5826"/>
          <ac:spMkLst>
            <pc:docMk/>
            <pc:sldMasterMk cId="1195115510" sldId="2147483912"/>
            <ac:spMk id="2"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ac:spMk id="3"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ac:spMk id="4"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ac:spMk id="5"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ac:spMk id="6" creationId="{00000000-0000-0000-0000-000000000000}"/>
          </ac:spMkLst>
        </pc:spChg>
        <pc:sldLayoutChg chg="modSp">
          <pc:chgData name="Mandar Bapat" userId="89e1a179-1c8a-46e4-a1ed-05428341bc03" providerId="ADAL" clId="{1A72683F-C5E7-4136-A59B-1B0127ECCDB2}" dt="2020-11-29T15:15:20.445" v="5826"/>
          <pc:sldLayoutMkLst>
            <pc:docMk/>
            <pc:sldMasterMk cId="1195115510" sldId="2147483912"/>
            <pc:sldLayoutMk cId="3090289021" sldId="2147483913"/>
          </pc:sldLayoutMkLst>
          <pc:spChg chg="mod">
            <ac:chgData name="Mandar Bapat" userId="89e1a179-1c8a-46e4-a1ed-05428341bc03" providerId="ADAL" clId="{1A72683F-C5E7-4136-A59B-1B0127ECCDB2}" dt="2020-11-29T15:15:20.445" v="5826"/>
            <ac:spMkLst>
              <pc:docMk/>
              <pc:sldMasterMk cId="1195115510" sldId="2147483912"/>
              <pc:sldLayoutMk cId="3090289021" sldId="2147483913"/>
              <ac:spMk id="2"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3090289021" sldId="2147483913"/>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1195115510" sldId="2147483912"/>
            <pc:sldLayoutMk cId="2060659005" sldId="2147483915"/>
          </pc:sldLayoutMkLst>
          <pc:spChg chg="mod">
            <ac:chgData name="Mandar Bapat" userId="89e1a179-1c8a-46e4-a1ed-05428341bc03" providerId="ADAL" clId="{1A72683F-C5E7-4136-A59B-1B0127ECCDB2}" dt="2020-11-29T15:15:20.445" v="5826"/>
            <ac:spMkLst>
              <pc:docMk/>
              <pc:sldMasterMk cId="1195115510" sldId="2147483912"/>
              <pc:sldLayoutMk cId="2060659005" sldId="2147483915"/>
              <ac:spMk id="2"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2060659005" sldId="2147483915"/>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1195115510" sldId="2147483912"/>
            <pc:sldLayoutMk cId="4052116606" sldId="2147483916"/>
          </pc:sldLayoutMkLst>
          <pc:spChg chg="mod">
            <ac:chgData name="Mandar Bapat" userId="89e1a179-1c8a-46e4-a1ed-05428341bc03" providerId="ADAL" clId="{1A72683F-C5E7-4136-A59B-1B0127ECCDB2}" dt="2020-11-29T15:15:20.445" v="5826"/>
            <ac:spMkLst>
              <pc:docMk/>
              <pc:sldMasterMk cId="1195115510" sldId="2147483912"/>
              <pc:sldLayoutMk cId="4052116606" sldId="2147483916"/>
              <ac:spMk id="3"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4052116606" sldId="2147483916"/>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1195115510" sldId="2147483912"/>
            <pc:sldLayoutMk cId="193975099" sldId="2147483917"/>
          </pc:sldLayoutMkLst>
          <pc:spChg chg="mod">
            <ac:chgData name="Mandar Bapat" userId="89e1a179-1c8a-46e4-a1ed-05428341bc03" providerId="ADAL" clId="{1A72683F-C5E7-4136-A59B-1B0127ECCDB2}" dt="2020-11-29T15:15:20.445" v="5826"/>
            <ac:spMkLst>
              <pc:docMk/>
              <pc:sldMasterMk cId="1195115510" sldId="2147483912"/>
              <pc:sldLayoutMk cId="193975099" sldId="2147483917"/>
              <ac:spMk id="2"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193975099" sldId="2147483917"/>
              <ac:spMk id="3"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193975099" sldId="2147483917"/>
              <ac:spMk id="4"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193975099" sldId="2147483917"/>
              <ac:spMk id="5"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193975099" sldId="2147483917"/>
              <ac:spMk id="6"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1195115510" sldId="2147483912"/>
            <pc:sldLayoutMk cId="2989497138" sldId="2147483920"/>
          </pc:sldLayoutMkLst>
          <pc:spChg chg="mod">
            <ac:chgData name="Mandar Bapat" userId="89e1a179-1c8a-46e4-a1ed-05428341bc03" providerId="ADAL" clId="{1A72683F-C5E7-4136-A59B-1B0127ECCDB2}" dt="2020-11-29T15:15:20.445" v="5826"/>
            <ac:spMkLst>
              <pc:docMk/>
              <pc:sldMasterMk cId="1195115510" sldId="2147483912"/>
              <pc:sldLayoutMk cId="2989497138" sldId="2147483920"/>
              <ac:spMk id="2"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2989497138" sldId="2147483920"/>
              <ac:spMk id="3"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2989497138" sldId="2147483920"/>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1195115510" sldId="2147483912"/>
            <pc:sldLayoutMk cId="1796525010" sldId="2147483921"/>
          </pc:sldLayoutMkLst>
          <pc:spChg chg="mod">
            <ac:chgData name="Mandar Bapat" userId="89e1a179-1c8a-46e4-a1ed-05428341bc03" providerId="ADAL" clId="{1A72683F-C5E7-4136-A59B-1B0127ECCDB2}" dt="2020-11-29T15:15:20.445" v="5826"/>
            <ac:spMkLst>
              <pc:docMk/>
              <pc:sldMasterMk cId="1195115510" sldId="2147483912"/>
              <pc:sldLayoutMk cId="1796525010" sldId="2147483921"/>
              <ac:spMk id="2"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1796525010" sldId="2147483921"/>
              <ac:spMk id="3"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1796525010" sldId="2147483921"/>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1195115510" sldId="2147483912"/>
            <pc:sldLayoutMk cId="1190071320" sldId="2147483923"/>
          </pc:sldLayoutMkLst>
          <pc:spChg chg="mod">
            <ac:chgData name="Mandar Bapat" userId="89e1a179-1c8a-46e4-a1ed-05428341bc03" providerId="ADAL" clId="{1A72683F-C5E7-4136-A59B-1B0127ECCDB2}" dt="2020-11-29T15:15:20.445" v="5826"/>
            <ac:spMkLst>
              <pc:docMk/>
              <pc:sldMasterMk cId="1195115510" sldId="2147483912"/>
              <pc:sldLayoutMk cId="1190071320" sldId="2147483923"/>
              <ac:spMk id="2" creationId="{00000000-0000-0000-0000-000000000000}"/>
            </ac:spMkLst>
          </pc:spChg>
          <pc:spChg chg="mod">
            <ac:chgData name="Mandar Bapat" userId="89e1a179-1c8a-46e4-a1ed-05428341bc03" providerId="ADAL" clId="{1A72683F-C5E7-4136-A59B-1B0127ECCDB2}" dt="2020-11-29T15:15:20.445" v="5826"/>
            <ac:spMkLst>
              <pc:docMk/>
              <pc:sldMasterMk cId="1195115510" sldId="2147483912"/>
              <pc:sldLayoutMk cId="1190071320" sldId="2147483923"/>
              <ac:spMk id="3" creationId="{00000000-0000-0000-0000-000000000000}"/>
            </ac:spMkLst>
          </pc:spChg>
        </pc:sldLayoutChg>
      </pc:sldMasterChg>
      <pc:sldMasterChg chg="modSp modSldLayout">
        <pc:chgData name="Mandar Bapat" userId="89e1a179-1c8a-46e4-a1ed-05428341bc03" providerId="ADAL" clId="{1A72683F-C5E7-4136-A59B-1B0127ECCDB2}" dt="2020-11-29T15:15:20.445" v="5826"/>
        <pc:sldMasterMkLst>
          <pc:docMk/>
          <pc:sldMasterMk cId="2973733812" sldId="2147483924"/>
        </pc:sldMasterMkLst>
        <pc:spChg chg="mod">
          <ac:chgData name="Mandar Bapat" userId="89e1a179-1c8a-46e4-a1ed-05428341bc03" providerId="ADAL" clId="{1A72683F-C5E7-4136-A59B-1B0127ECCDB2}" dt="2020-11-29T15:15:20.445" v="5826"/>
          <ac:spMkLst>
            <pc:docMk/>
            <pc:sldMasterMk cId="2973733812" sldId="2147483924"/>
            <ac:spMk id="2"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ac:spMk id="3"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ac:spMk id="4"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ac:spMk id="5"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ac:spMk id="6" creationId="{00000000-0000-0000-0000-000000000000}"/>
          </ac:spMkLst>
        </pc:spChg>
        <pc:cxnChg chg="mod">
          <ac:chgData name="Mandar Bapat" userId="89e1a179-1c8a-46e4-a1ed-05428341bc03" providerId="ADAL" clId="{1A72683F-C5E7-4136-A59B-1B0127ECCDB2}" dt="2020-11-29T15:15:20.445" v="5826"/>
          <ac:cxnSpMkLst>
            <pc:docMk/>
            <pc:sldMasterMk cId="2973733812" sldId="2147483924"/>
            <ac:cxnSpMk id="7" creationId="{00000000-0000-0000-0000-000000000000}"/>
          </ac:cxnSpMkLst>
        </pc:cxnChg>
        <pc:sldLayoutChg chg="modSp">
          <pc:chgData name="Mandar Bapat" userId="89e1a179-1c8a-46e4-a1ed-05428341bc03" providerId="ADAL" clId="{1A72683F-C5E7-4136-A59B-1B0127ECCDB2}" dt="2020-11-29T15:15:20.445" v="5826"/>
          <pc:sldLayoutMkLst>
            <pc:docMk/>
            <pc:sldMasterMk cId="2973733812" sldId="2147483924"/>
            <pc:sldLayoutMk cId="917118295" sldId="2147483925"/>
          </pc:sldLayoutMkLst>
          <pc:spChg chg="mod">
            <ac:chgData name="Mandar Bapat" userId="89e1a179-1c8a-46e4-a1ed-05428341bc03" providerId="ADAL" clId="{1A72683F-C5E7-4136-A59B-1B0127ECCDB2}" dt="2020-11-29T15:15:20.445" v="5826"/>
            <ac:spMkLst>
              <pc:docMk/>
              <pc:sldMasterMk cId="2973733812" sldId="2147483924"/>
              <pc:sldLayoutMk cId="917118295" sldId="2147483925"/>
              <ac:spMk id="2"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917118295" sldId="2147483925"/>
              <ac:spMk id="3"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917118295" sldId="2147483925"/>
              <ac:spMk id="9"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917118295" sldId="2147483925"/>
              <ac:spMk id="10" creationId="{00000000-0000-0000-0000-000000000000}"/>
            </ac:spMkLst>
          </pc:spChg>
          <pc:cxnChg chg="mod">
            <ac:chgData name="Mandar Bapat" userId="89e1a179-1c8a-46e4-a1ed-05428341bc03" providerId="ADAL" clId="{1A72683F-C5E7-4136-A59B-1B0127ECCDB2}" dt="2020-11-29T15:15:20.445" v="5826"/>
            <ac:cxnSpMkLst>
              <pc:docMk/>
              <pc:sldMasterMk cId="2973733812" sldId="2147483924"/>
              <pc:sldLayoutMk cId="917118295" sldId="2147483925"/>
              <ac:cxnSpMk id="8" creationId="{00000000-0000-0000-0000-000000000000}"/>
            </ac:cxnSpMkLst>
          </pc:cxnChg>
        </pc:sldLayoutChg>
        <pc:sldLayoutChg chg="modSp">
          <pc:chgData name="Mandar Bapat" userId="89e1a179-1c8a-46e4-a1ed-05428341bc03" providerId="ADAL" clId="{1A72683F-C5E7-4136-A59B-1B0127ECCDB2}" dt="2020-11-29T15:15:20.445" v="5826"/>
          <pc:sldLayoutMkLst>
            <pc:docMk/>
            <pc:sldMasterMk cId="2973733812" sldId="2147483924"/>
            <pc:sldLayoutMk cId="317654855" sldId="2147483927"/>
          </pc:sldLayoutMkLst>
          <pc:spChg chg="mod">
            <ac:chgData name="Mandar Bapat" userId="89e1a179-1c8a-46e4-a1ed-05428341bc03" providerId="ADAL" clId="{1A72683F-C5E7-4136-A59B-1B0127ECCDB2}" dt="2020-11-29T15:15:20.445" v="5826"/>
            <ac:spMkLst>
              <pc:docMk/>
              <pc:sldMasterMk cId="2973733812" sldId="2147483924"/>
              <pc:sldLayoutMk cId="317654855" sldId="2147483927"/>
              <ac:spMk id="2"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317654855" sldId="2147483927"/>
              <ac:spMk id="3"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317654855" sldId="2147483927"/>
              <ac:spMk id="9"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317654855" sldId="2147483927"/>
              <ac:spMk id="11" creationId="{00000000-0000-0000-0000-000000000000}"/>
            </ac:spMkLst>
          </pc:spChg>
          <pc:cxnChg chg="mod">
            <ac:chgData name="Mandar Bapat" userId="89e1a179-1c8a-46e4-a1ed-05428341bc03" providerId="ADAL" clId="{1A72683F-C5E7-4136-A59B-1B0127ECCDB2}" dt="2020-11-29T15:15:20.445" v="5826"/>
            <ac:cxnSpMkLst>
              <pc:docMk/>
              <pc:sldMasterMk cId="2973733812" sldId="2147483924"/>
              <pc:sldLayoutMk cId="317654855" sldId="2147483927"/>
              <ac:cxnSpMk id="8" creationId="{00000000-0000-0000-0000-000000000000}"/>
            </ac:cxnSpMkLst>
          </pc:cxnChg>
        </pc:sldLayoutChg>
        <pc:sldLayoutChg chg="modSp">
          <pc:chgData name="Mandar Bapat" userId="89e1a179-1c8a-46e4-a1ed-05428341bc03" providerId="ADAL" clId="{1A72683F-C5E7-4136-A59B-1B0127ECCDB2}" dt="2020-11-29T15:15:20.445" v="5826"/>
          <pc:sldLayoutMkLst>
            <pc:docMk/>
            <pc:sldMasterMk cId="2973733812" sldId="2147483924"/>
            <pc:sldLayoutMk cId="4292040207" sldId="2147483928"/>
          </pc:sldLayoutMkLst>
          <pc:spChg chg="mod">
            <ac:chgData name="Mandar Bapat" userId="89e1a179-1c8a-46e4-a1ed-05428341bc03" providerId="ADAL" clId="{1A72683F-C5E7-4136-A59B-1B0127ECCDB2}" dt="2020-11-29T15:15:20.445" v="5826"/>
            <ac:spMkLst>
              <pc:docMk/>
              <pc:sldMasterMk cId="2973733812" sldId="2147483924"/>
              <pc:sldLayoutMk cId="4292040207" sldId="2147483928"/>
              <ac:spMk id="2"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4292040207" sldId="2147483928"/>
              <ac:spMk id="3"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4292040207" sldId="2147483928"/>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2973733812" sldId="2147483924"/>
            <pc:sldLayoutMk cId="68907800" sldId="2147483929"/>
          </pc:sldLayoutMkLst>
          <pc:spChg chg="mod">
            <ac:chgData name="Mandar Bapat" userId="89e1a179-1c8a-46e4-a1ed-05428341bc03" providerId="ADAL" clId="{1A72683F-C5E7-4136-A59B-1B0127ECCDB2}" dt="2020-11-29T15:15:20.445" v="5826"/>
            <ac:spMkLst>
              <pc:docMk/>
              <pc:sldMasterMk cId="2973733812" sldId="2147483924"/>
              <pc:sldLayoutMk cId="68907800" sldId="2147483929"/>
              <ac:spMk id="3"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68907800" sldId="2147483929"/>
              <ac:spMk id="4"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68907800" sldId="2147483929"/>
              <ac:spMk id="5"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68907800" sldId="2147483929"/>
              <ac:spMk id="6"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68907800" sldId="2147483929"/>
              <ac:spMk id="10"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2973733812" sldId="2147483924"/>
            <pc:sldLayoutMk cId="1437611189" sldId="2147483932"/>
          </pc:sldLayoutMkLst>
          <pc:spChg chg="mod">
            <ac:chgData name="Mandar Bapat" userId="89e1a179-1c8a-46e4-a1ed-05428341bc03" providerId="ADAL" clId="{1A72683F-C5E7-4136-A59B-1B0127ECCDB2}" dt="2020-11-29T15:15:20.445" v="5826"/>
            <ac:spMkLst>
              <pc:docMk/>
              <pc:sldMasterMk cId="2973733812" sldId="2147483924"/>
              <pc:sldLayoutMk cId="1437611189" sldId="2147483932"/>
              <ac:spMk id="3"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1437611189" sldId="2147483932"/>
              <ac:spMk id="4"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1437611189" sldId="2147483932"/>
              <ac:spMk id="8"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2973733812" sldId="2147483924"/>
            <pc:sldLayoutMk cId="305071032" sldId="2147483933"/>
          </pc:sldLayoutMkLst>
          <pc:spChg chg="mod">
            <ac:chgData name="Mandar Bapat" userId="89e1a179-1c8a-46e4-a1ed-05428341bc03" providerId="ADAL" clId="{1A72683F-C5E7-4136-A59B-1B0127ECCDB2}" dt="2020-11-29T15:15:20.445" v="5826"/>
            <ac:spMkLst>
              <pc:docMk/>
              <pc:sldMasterMk cId="2973733812" sldId="2147483924"/>
              <pc:sldLayoutMk cId="305071032" sldId="2147483933"/>
              <ac:spMk id="2"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305071032" sldId="2147483933"/>
              <ac:spMk id="3"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305071032" sldId="2147483933"/>
              <ac:spMk id="4" creationId="{00000000-0000-0000-0000-000000000000}"/>
            </ac:spMkLst>
          </pc:spChg>
          <pc:cxnChg chg="mod">
            <ac:chgData name="Mandar Bapat" userId="89e1a179-1c8a-46e4-a1ed-05428341bc03" providerId="ADAL" clId="{1A72683F-C5E7-4136-A59B-1B0127ECCDB2}" dt="2020-11-29T15:15:20.445" v="5826"/>
            <ac:cxnSpMkLst>
              <pc:docMk/>
              <pc:sldMasterMk cId="2973733812" sldId="2147483924"/>
              <pc:sldLayoutMk cId="305071032" sldId="2147483933"/>
              <ac:cxnSpMk id="8" creationId="{00000000-0000-0000-0000-000000000000}"/>
            </ac:cxnSpMkLst>
          </pc:cxnChg>
        </pc:sldLayoutChg>
        <pc:sldLayoutChg chg="modSp">
          <pc:chgData name="Mandar Bapat" userId="89e1a179-1c8a-46e4-a1ed-05428341bc03" providerId="ADAL" clId="{1A72683F-C5E7-4136-A59B-1B0127ECCDB2}" dt="2020-11-29T15:15:20.445" v="5826"/>
          <pc:sldLayoutMkLst>
            <pc:docMk/>
            <pc:sldMasterMk cId="2973733812" sldId="2147483924"/>
            <pc:sldLayoutMk cId="925508115" sldId="2147483935"/>
          </pc:sldLayoutMkLst>
          <pc:spChg chg="mod">
            <ac:chgData name="Mandar Bapat" userId="89e1a179-1c8a-46e4-a1ed-05428341bc03" providerId="ADAL" clId="{1A72683F-C5E7-4136-A59B-1B0127ECCDB2}" dt="2020-11-29T15:15:20.445" v="5826"/>
            <ac:spMkLst>
              <pc:docMk/>
              <pc:sldMasterMk cId="2973733812" sldId="2147483924"/>
              <pc:sldLayoutMk cId="925508115" sldId="2147483935"/>
              <ac:spMk id="2" creationId="{00000000-0000-0000-0000-000000000000}"/>
            </ac:spMkLst>
          </pc:spChg>
          <pc:spChg chg="mod">
            <ac:chgData name="Mandar Bapat" userId="89e1a179-1c8a-46e4-a1ed-05428341bc03" providerId="ADAL" clId="{1A72683F-C5E7-4136-A59B-1B0127ECCDB2}" dt="2020-11-29T15:15:20.445" v="5826"/>
            <ac:spMkLst>
              <pc:docMk/>
              <pc:sldMasterMk cId="2973733812" sldId="2147483924"/>
              <pc:sldLayoutMk cId="925508115" sldId="2147483935"/>
              <ac:spMk id="3" creationId="{00000000-0000-0000-0000-000000000000}"/>
            </ac:spMkLst>
          </pc:spChg>
          <pc:cxnChg chg="mod">
            <ac:chgData name="Mandar Bapat" userId="89e1a179-1c8a-46e4-a1ed-05428341bc03" providerId="ADAL" clId="{1A72683F-C5E7-4136-A59B-1B0127ECCDB2}" dt="2020-11-29T15:15:20.445" v="5826"/>
            <ac:cxnSpMkLst>
              <pc:docMk/>
              <pc:sldMasterMk cId="2973733812" sldId="2147483924"/>
              <pc:sldLayoutMk cId="925508115" sldId="2147483935"/>
              <ac:cxnSpMk id="7" creationId="{00000000-0000-0000-0000-000000000000}"/>
            </ac:cxnSpMkLst>
          </pc:cxnChg>
        </pc:sldLayoutChg>
      </pc:sldMasterChg>
      <pc:sldMasterChg chg="modSp modSldLayout">
        <pc:chgData name="Mandar Bapat" userId="89e1a179-1c8a-46e4-a1ed-05428341bc03" providerId="ADAL" clId="{1A72683F-C5E7-4136-A59B-1B0127ECCDB2}" dt="2020-11-29T15:15:20.445" v="5826"/>
        <pc:sldMasterMkLst>
          <pc:docMk/>
          <pc:sldMasterMk cId="913895983" sldId="2147483936"/>
        </pc:sldMasterMkLst>
        <pc:spChg chg="mod">
          <ac:chgData name="Mandar Bapat" userId="89e1a179-1c8a-46e4-a1ed-05428341bc03" providerId="ADAL" clId="{1A72683F-C5E7-4136-A59B-1B0127ECCDB2}" dt="2020-11-29T15:15:20.445" v="5826"/>
          <ac:spMkLst>
            <pc:docMk/>
            <pc:sldMasterMk cId="913895983" sldId="2147483936"/>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ac:spMk id="3"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ac:spMk id="4"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ac:spMk id="5"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ac:spMk id="6" creationId="{00000000-0000-0000-0000-000000000000}"/>
          </ac:spMkLst>
        </pc:spChg>
        <pc:sldLayoutChg chg="modSp">
          <pc:chgData name="Mandar Bapat" userId="89e1a179-1c8a-46e4-a1ed-05428341bc03" providerId="ADAL" clId="{1A72683F-C5E7-4136-A59B-1B0127ECCDB2}" dt="2020-11-29T15:15:20.445" v="5826"/>
          <pc:sldLayoutMkLst>
            <pc:docMk/>
            <pc:sldMasterMk cId="913895983" sldId="2147483936"/>
            <pc:sldLayoutMk cId="3642246417" sldId="2147483937"/>
          </pc:sldLayoutMkLst>
          <pc:spChg chg="mod">
            <ac:chgData name="Mandar Bapat" userId="89e1a179-1c8a-46e4-a1ed-05428341bc03" providerId="ADAL" clId="{1A72683F-C5E7-4136-A59B-1B0127ECCDB2}" dt="2020-11-29T15:15:20.445" v="5826"/>
            <ac:spMkLst>
              <pc:docMk/>
              <pc:sldMasterMk cId="913895983" sldId="2147483936"/>
              <pc:sldLayoutMk cId="3642246417" sldId="2147483937"/>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642246417" sldId="2147483937"/>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1199485025" sldId="2147483939"/>
          </pc:sldLayoutMkLst>
          <pc:spChg chg="mod">
            <ac:chgData name="Mandar Bapat" userId="89e1a179-1c8a-46e4-a1ed-05428341bc03" providerId="ADAL" clId="{1A72683F-C5E7-4136-A59B-1B0127ECCDB2}" dt="2020-11-29T15:15:20.445" v="5826"/>
            <ac:spMkLst>
              <pc:docMk/>
              <pc:sldMasterMk cId="913895983" sldId="2147483936"/>
              <pc:sldLayoutMk cId="1199485025" sldId="2147483939"/>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1199485025" sldId="2147483939"/>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106671554" sldId="2147483940"/>
          </pc:sldLayoutMkLst>
          <pc:spChg chg="mod">
            <ac:chgData name="Mandar Bapat" userId="89e1a179-1c8a-46e4-a1ed-05428341bc03" providerId="ADAL" clId="{1A72683F-C5E7-4136-A59B-1B0127ECCDB2}" dt="2020-11-29T15:15:20.445" v="5826"/>
            <ac:spMkLst>
              <pc:docMk/>
              <pc:sldMasterMk cId="913895983" sldId="2147483936"/>
              <pc:sldLayoutMk cId="106671554" sldId="2147483940"/>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106671554" sldId="2147483940"/>
              <ac:spMk id="3"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106671554" sldId="2147483940"/>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3476398296" sldId="2147483941"/>
          </pc:sldLayoutMkLst>
          <pc:spChg chg="mod">
            <ac:chgData name="Mandar Bapat" userId="89e1a179-1c8a-46e4-a1ed-05428341bc03" providerId="ADAL" clId="{1A72683F-C5E7-4136-A59B-1B0127ECCDB2}" dt="2020-11-29T15:15:20.445" v="5826"/>
            <ac:spMkLst>
              <pc:docMk/>
              <pc:sldMasterMk cId="913895983" sldId="2147483936"/>
              <pc:sldLayoutMk cId="3476398296" sldId="2147483941"/>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476398296" sldId="2147483941"/>
              <ac:spMk id="3"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476398296" sldId="2147483941"/>
              <ac:spMk id="4"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476398296" sldId="2147483941"/>
              <ac:spMk id="5"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476398296" sldId="2147483941"/>
              <ac:spMk id="6"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1427099055" sldId="2147483944"/>
          </pc:sldLayoutMkLst>
          <pc:spChg chg="mod">
            <ac:chgData name="Mandar Bapat" userId="89e1a179-1c8a-46e4-a1ed-05428341bc03" providerId="ADAL" clId="{1A72683F-C5E7-4136-A59B-1B0127ECCDB2}" dt="2020-11-29T15:15:20.445" v="5826"/>
            <ac:spMkLst>
              <pc:docMk/>
              <pc:sldMasterMk cId="913895983" sldId="2147483936"/>
              <pc:sldLayoutMk cId="1427099055" sldId="2147483944"/>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1427099055" sldId="2147483944"/>
              <ac:spMk id="3"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1427099055" sldId="2147483944"/>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3137258096" sldId="2147483945"/>
          </pc:sldLayoutMkLst>
          <pc:spChg chg="mod">
            <ac:chgData name="Mandar Bapat" userId="89e1a179-1c8a-46e4-a1ed-05428341bc03" providerId="ADAL" clId="{1A72683F-C5E7-4136-A59B-1B0127ECCDB2}" dt="2020-11-29T15:15:20.445" v="5826"/>
            <ac:spMkLst>
              <pc:docMk/>
              <pc:sldMasterMk cId="913895983" sldId="2147483936"/>
              <pc:sldLayoutMk cId="3137258096" sldId="2147483945"/>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137258096" sldId="2147483945"/>
              <ac:spMk id="3"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137258096" sldId="2147483945"/>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3172467474" sldId="2147483946"/>
          </pc:sldLayoutMkLst>
          <pc:spChg chg="mod">
            <ac:chgData name="Mandar Bapat" userId="89e1a179-1c8a-46e4-a1ed-05428341bc03" providerId="ADAL" clId="{1A72683F-C5E7-4136-A59B-1B0127ECCDB2}" dt="2020-11-29T15:15:20.445" v="5826"/>
            <ac:spMkLst>
              <pc:docMk/>
              <pc:sldMasterMk cId="913895983" sldId="2147483936"/>
              <pc:sldLayoutMk cId="3172467474" sldId="2147483946"/>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172467474" sldId="2147483946"/>
              <ac:spMk id="3"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172467474" sldId="2147483946"/>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1411328620" sldId="2147483947"/>
          </pc:sldLayoutMkLst>
          <pc:spChg chg="mod">
            <ac:chgData name="Mandar Bapat" userId="89e1a179-1c8a-46e4-a1ed-05428341bc03" providerId="ADAL" clId="{1A72683F-C5E7-4136-A59B-1B0127ECCDB2}" dt="2020-11-29T15:15:20.445" v="5826"/>
            <ac:spMkLst>
              <pc:docMk/>
              <pc:sldMasterMk cId="913895983" sldId="2147483936"/>
              <pc:sldLayoutMk cId="1411328620" sldId="2147483947"/>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1411328620" sldId="2147483947"/>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3476265921" sldId="2147483948"/>
          </pc:sldLayoutMkLst>
          <pc:spChg chg="mod">
            <ac:chgData name="Mandar Bapat" userId="89e1a179-1c8a-46e4-a1ed-05428341bc03" providerId="ADAL" clId="{1A72683F-C5E7-4136-A59B-1B0127ECCDB2}" dt="2020-11-29T15:15:20.445" v="5826"/>
            <ac:spMkLst>
              <pc:docMk/>
              <pc:sldMasterMk cId="913895983" sldId="2147483936"/>
              <pc:sldLayoutMk cId="3476265921" sldId="2147483948"/>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476265921" sldId="2147483948"/>
              <ac:spMk id="4"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476265921" sldId="2147483948"/>
              <ac:spMk id="10"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476265921" sldId="2147483948"/>
              <ac:spMk id="1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476265921" sldId="2147483948"/>
              <ac:spMk id="1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3734963700" sldId="2147483949"/>
          </pc:sldLayoutMkLst>
          <pc:spChg chg="mod">
            <ac:chgData name="Mandar Bapat" userId="89e1a179-1c8a-46e4-a1ed-05428341bc03" providerId="ADAL" clId="{1A72683F-C5E7-4136-A59B-1B0127ECCDB2}" dt="2020-11-29T15:15:20.445" v="5826"/>
            <ac:spMkLst>
              <pc:docMk/>
              <pc:sldMasterMk cId="913895983" sldId="2147483936"/>
              <pc:sldLayoutMk cId="3734963700" sldId="2147483949"/>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3734963700" sldId="2147483949"/>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894515607" sldId="2147483950"/>
          </pc:sldLayoutMkLst>
          <pc:spChg chg="mod">
            <ac:chgData name="Mandar Bapat" userId="89e1a179-1c8a-46e4-a1ed-05428341bc03" providerId="ADAL" clId="{1A72683F-C5E7-4136-A59B-1B0127ECCDB2}" dt="2020-11-29T15:15:20.445" v="5826"/>
            <ac:spMkLst>
              <pc:docMk/>
              <pc:sldMasterMk cId="913895983" sldId="2147483936"/>
              <pc:sldLayoutMk cId="894515607" sldId="2147483950"/>
              <ac:spMk id="7"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894515607" sldId="2147483950"/>
              <ac:spMk id="8"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894515607" sldId="2147483950"/>
              <ac:spMk id="9"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894515607" sldId="2147483950"/>
              <ac:spMk id="10"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894515607" sldId="2147483950"/>
              <ac:spMk id="11"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894515607" sldId="2147483950"/>
              <ac:spMk id="1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894515607" sldId="2147483950"/>
              <ac:spMk id="15"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4267946329" sldId="2147483951"/>
          </pc:sldLayoutMkLst>
          <pc:spChg chg="mod">
            <ac:chgData name="Mandar Bapat" userId="89e1a179-1c8a-46e4-a1ed-05428341bc03" providerId="ADAL" clId="{1A72683F-C5E7-4136-A59B-1B0127ECCDB2}" dt="2020-11-29T15:15:20.445" v="5826"/>
            <ac:spMkLst>
              <pc:docMk/>
              <pc:sldMasterMk cId="913895983" sldId="2147483936"/>
              <pc:sldLayoutMk cId="4267946329" sldId="2147483951"/>
              <ac:spMk id="19"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267946329" sldId="2147483951"/>
              <ac:spMk id="20"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267946329" sldId="2147483951"/>
              <ac:spMk id="21"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267946329" sldId="2147483951"/>
              <ac:spMk id="2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267946329" sldId="2147483951"/>
              <ac:spMk id="23"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267946329" sldId="2147483951"/>
              <ac:spMk id="24"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267946329" sldId="2147483951"/>
              <ac:spMk id="25"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267946329" sldId="2147483951"/>
              <ac:spMk id="26"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267946329" sldId="2147483951"/>
              <ac:spMk id="27"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267946329" sldId="2147483951"/>
              <ac:spMk id="30"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913895983" sldId="2147483936"/>
            <pc:sldLayoutMk cId="435635201" sldId="2147483953"/>
          </pc:sldLayoutMkLst>
          <pc:spChg chg="mod">
            <ac:chgData name="Mandar Bapat" userId="89e1a179-1c8a-46e4-a1ed-05428341bc03" providerId="ADAL" clId="{1A72683F-C5E7-4136-A59B-1B0127ECCDB2}" dt="2020-11-29T15:15:20.445" v="5826"/>
            <ac:spMkLst>
              <pc:docMk/>
              <pc:sldMasterMk cId="913895983" sldId="2147483936"/>
              <pc:sldLayoutMk cId="435635201" sldId="2147483953"/>
              <ac:spMk id="2" creationId="{00000000-0000-0000-0000-000000000000}"/>
            </ac:spMkLst>
          </pc:spChg>
          <pc:spChg chg="mod">
            <ac:chgData name="Mandar Bapat" userId="89e1a179-1c8a-46e4-a1ed-05428341bc03" providerId="ADAL" clId="{1A72683F-C5E7-4136-A59B-1B0127ECCDB2}" dt="2020-11-29T15:15:20.445" v="5826"/>
            <ac:spMkLst>
              <pc:docMk/>
              <pc:sldMasterMk cId="913895983" sldId="2147483936"/>
              <pc:sldLayoutMk cId="435635201" sldId="2147483953"/>
              <ac:spMk id="3" creationId="{00000000-0000-0000-0000-000000000000}"/>
            </ac:spMkLst>
          </pc:spChg>
        </pc:sldLayoutChg>
      </pc:sldMasterChg>
      <pc:sldMasterChg chg="modSp modSldLayout">
        <pc:chgData name="Mandar Bapat" userId="89e1a179-1c8a-46e4-a1ed-05428341bc03" providerId="ADAL" clId="{1A72683F-C5E7-4136-A59B-1B0127ECCDB2}" dt="2020-11-29T15:15:20.445" v="5826"/>
        <pc:sldMasterMkLst>
          <pc:docMk/>
          <pc:sldMasterMk cId="2074368937" sldId="2147483954"/>
        </pc:sldMasterMkLst>
        <pc:spChg chg="mod">
          <ac:chgData name="Mandar Bapat" userId="89e1a179-1c8a-46e4-a1ed-05428341bc03" providerId="ADAL" clId="{1A72683F-C5E7-4136-A59B-1B0127ECCDB2}" dt="2020-11-29T15:15:20.445" v="5826"/>
          <ac:spMkLst>
            <pc:docMk/>
            <pc:sldMasterMk cId="2074368937" sldId="2147483954"/>
            <ac:spMk id="2"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ac:spMk id="3"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ac:spMk id="4"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ac:spMk id="5"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ac:spMk id="6" creationId="{00000000-0000-0000-0000-000000000000}"/>
          </ac:spMkLst>
        </pc:spChg>
        <pc:sldLayoutChg chg="modSp">
          <pc:chgData name="Mandar Bapat" userId="89e1a179-1c8a-46e4-a1ed-05428341bc03" providerId="ADAL" clId="{1A72683F-C5E7-4136-A59B-1B0127ECCDB2}" dt="2020-11-29T15:15:20.445" v="5826"/>
          <pc:sldLayoutMkLst>
            <pc:docMk/>
            <pc:sldMasterMk cId="2074368937" sldId="2147483954"/>
            <pc:sldLayoutMk cId="1987407911" sldId="2147483955"/>
          </pc:sldLayoutMkLst>
          <pc:spChg chg="mod">
            <ac:chgData name="Mandar Bapat" userId="89e1a179-1c8a-46e4-a1ed-05428341bc03" providerId="ADAL" clId="{1A72683F-C5E7-4136-A59B-1B0127ECCDB2}" dt="2020-11-29T15:15:20.445" v="5826"/>
            <ac:spMkLst>
              <pc:docMk/>
              <pc:sldMasterMk cId="2074368937" sldId="2147483954"/>
              <pc:sldLayoutMk cId="1987407911" sldId="2147483955"/>
              <ac:spMk id="2"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987407911" sldId="2147483955"/>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2074368937" sldId="2147483954"/>
            <pc:sldLayoutMk cId="2796576720" sldId="2147483957"/>
          </pc:sldLayoutMkLst>
          <pc:spChg chg="mod">
            <ac:chgData name="Mandar Bapat" userId="89e1a179-1c8a-46e4-a1ed-05428341bc03" providerId="ADAL" clId="{1A72683F-C5E7-4136-A59B-1B0127ECCDB2}" dt="2020-11-29T15:15:20.445" v="5826"/>
            <ac:spMkLst>
              <pc:docMk/>
              <pc:sldMasterMk cId="2074368937" sldId="2147483954"/>
              <pc:sldLayoutMk cId="2796576720" sldId="2147483957"/>
              <ac:spMk id="2"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2796576720" sldId="2147483957"/>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2074368937" sldId="2147483954"/>
            <pc:sldLayoutMk cId="1607239398" sldId="2147483958"/>
          </pc:sldLayoutMkLst>
          <pc:spChg chg="mod">
            <ac:chgData name="Mandar Bapat" userId="89e1a179-1c8a-46e4-a1ed-05428341bc03" providerId="ADAL" clId="{1A72683F-C5E7-4136-A59B-1B0127ECCDB2}" dt="2020-11-29T15:15:20.445" v="5826"/>
            <ac:spMkLst>
              <pc:docMk/>
              <pc:sldMasterMk cId="2074368937" sldId="2147483954"/>
              <pc:sldLayoutMk cId="1607239398" sldId="2147483958"/>
              <ac:spMk id="3"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607239398" sldId="2147483958"/>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2074368937" sldId="2147483954"/>
            <pc:sldLayoutMk cId="2791460175" sldId="2147483959"/>
          </pc:sldLayoutMkLst>
          <pc:spChg chg="mod">
            <ac:chgData name="Mandar Bapat" userId="89e1a179-1c8a-46e4-a1ed-05428341bc03" providerId="ADAL" clId="{1A72683F-C5E7-4136-A59B-1B0127ECCDB2}" dt="2020-11-29T15:15:20.445" v="5826"/>
            <ac:spMkLst>
              <pc:docMk/>
              <pc:sldMasterMk cId="2074368937" sldId="2147483954"/>
              <pc:sldLayoutMk cId="2791460175" sldId="2147483959"/>
              <ac:spMk id="3"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2791460175" sldId="2147483959"/>
              <ac:spMk id="4"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2791460175" sldId="2147483959"/>
              <ac:spMk id="6"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2791460175" sldId="2147483959"/>
              <ac:spMk id="11"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2074368937" sldId="2147483954"/>
            <pc:sldLayoutMk cId="1688067002" sldId="2147483962"/>
          </pc:sldLayoutMkLst>
          <pc:spChg chg="mod">
            <ac:chgData name="Mandar Bapat" userId="89e1a179-1c8a-46e4-a1ed-05428341bc03" providerId="ADAL" clId="{1A72683F-C5E7-4136-A59B-1B0127ECCDB2}" dt="2020-11-29T15:15:20.445" v="5826"/>
            <ac:spMkLst>
              <pc:docMk/>
              <pc:sldMasterMk cId="2074368937" sldId="2147483954"/>
              <pc:sldLayoutMk cId="1688067002" sldId="2147483962"/>
              <ac:spMk id="2"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688067002" sldId="2147483962"/>
              <ac:spMk id="3"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688067002" sldId="2147483962"/>
              <ac:spMk id="4"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688067002" sldId="2147483962"/>
              <ac:spMk id="10"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688067002" sldId="2147483962"/>
              <ac:spMk id="26"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2074368937" sldId="2147483954"/>
            <pc:sldLayoutMk cId="1679634187" sldId="2147483963"/>
          </pc:sldLayoutMkLst>
          <pc:spChg chg="mod">
            <ac:chgData name="Mandar Bapat" userId="89e1a179-1c8a-46e4-a1ed-05428341bc03" providerId="ADAL" clId="{1A72683F-C5E7-4136-A59B-1B0127ECCDB2}" dt="2020-11-29T15:15:20.445" v="5826"/>
            <ac:spMkLst>
              <pc:docMk/>
              <pc:sldMasterMk cId="2074368937" sldId="2147483954"/>
              <pc:sldLayoutMk cId="1679634187" sldId="2147483963"/>
              <ac:spMk id="2"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679634187" sldId="2147483963"/>
              <ac:spMk id="3"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679634187" sldId="2147483963"/>
              <ac:spMk id="4"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679634187" sldId="2147483963"/>
              <ac:spMk id="9"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1679634187" sldId="2147483963"/>
              <ac:spMk id="18"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2074368937" sldId="2147483954"/>
            <pc:sldLayoutMk cId="2569887038" sldId="2147483965"/>
          </pc:sldLayoutMkLst>
          <pc:spChg chg="mod">
            <ac:chgData name="Mandar Bapat" userId="89e1a179-1c8a-46e4-a1ed-05428341bc03" providerId="ADAL" clId="{1A72683F-C5E7-4136-A59B-1B0127ECCDB2}" dt="2020-11-29T15:15:20.445" v="5826"/>
            <ac:spMkLst>
              <pc:docMk/>
              <pc:sldMasterMk cId="2074368937" sldId="2147483954"/>
              <pc:sldLayoutMk cId="2569887038" sldId="2147483965"/>
              <ac:spMk id="2" creationId="{00000000-0000-0000-0000-000000000000}"/>
            </ac:spMkLst>
          </pc:spChg>
          <pc:spChg chg="mod">
            <ac:chgData name="Mandar Bapat" userId="89e1a179-1c8a-46e4-a1ed-05428341bc03" providerId="ADAL" clId="{1A72683F-C5E7-4136-A59B-1B0127ECCDB2}" dt="2020-11-29T15:15:20.445" v="5826"/>
            <ac:spMkLst>
              <pc:docMk/>
              <pc:sldMasterMk cId="2074368937" sldId="2147483954"/>
              <pc:sldLayoutMk cId="2569887038" sldId="2147483965"/>
              <ac:spMk id="3" creationId="{00000000-0000-0000-0000-000000000000}"/>
            </ac:spMkLst>
          </pc:spChg>
        </pc:sldLayoutChg>
      </pc:sldMasterChg>
      <pc:sldMasterChg chg="modSp modSldLayout">
        <pc:chgData name="Mandar Bapat" userId="89e1a179-1c8a-46e4-a1ed-05428341bc03" providerId="ADAL" clId="{1A72683F-C5E7-4136-A59B-1B0127ECCDB2}" dt="2020-11-29T15:15:20.445" v="5826"/>
        <pc:sldMasterMkLst>
          <pc:docMk/>
          <pc:sldMasterMk cId="451984082" sldId="2147483966"/>
        </pc:sldMasterMkLst>
        <pc:spChg chg="mod">
          <ac:chgData name="Mandar Bapat" userId="89e1a179-1c8a-46e4-a1ed-05428341bc03" providerId="ADAL" clId="{1A72683F-C5E7-4136-A59B-1B0127ECCDB2}" dt="2020-11-29T15:15:20.445" v="5826"/>
          <ac:spMkLst>
            <pc:docMk/>
            <pc:sldMasterMk cId="451984082" sldId="2147483966"/>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ac:spMk id="3"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ac:spMk id="4"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ac:spMk id="5"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ac:spMk id="6" creationId="{00000000-0000-0000-0000-000000000000}"/>
          </ac:spMkLst>
        </pc:spChg>
        <pc:sldLayoutChg chg="modSp">
          <pc:chgData name="Mandar Bapat" userId="89e1a179-1c8a-46e4-a1ed-05428341bc03" providerId="ADAL" clId="{1A72683F-C5E7-4136-A59B-1B0127ECCDB2}" dt="2020-11-29T15:15:20.445" v="5826"/>
          <pc:sldLayoutMkLst>
            <pc:docMk/>
            <pc:sldMasterMk cId="451984082" sldId="2147483966"/>
            <pc:sldLayoutMk cId="51205477" sldId="2147483967"/>
          </pc:sldLayoutMkLst>
          <pc:spChg chg="mod">
            <ac:chgData name="Mandar Bapat" userId="89e1a179-1c8a-46e4-a1ed-05428341bc03" providerId="ADAL" clId="{1A72683F-C5E7-4136-A59B-1B0127ECCDB2}" dt="2020-11-29T15:15:20.445" v="5826"/>
            <ac:spMkLst>
              <pc:docMk/>
              <pc:sldMasterMk cId="451984082" sldId="2147483966"/>
              <pc:sldLayoutMk cId="51205477" sldId="2147483967"/>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51205477" sldId="2147483967"/>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1156893548" sldId="2147483969"/>
          </pc:sldLayoutMkLst>
          <pc:spChg chg="mod">
            <ac:chgData name="Mandar Bapat" userId="89e1a179-1c8a-46e4-a1ed-05428341bc03" providerId="ADAL" clId="{1A72683F-C5E7-4136-A59B-1B0127ECCDB2}" dt="2020-11-29T15:15:20.445" v="5826"/>
            <ac:spMkLst>
              <pc:docMk/>
              <pc:sldMasterMk cId="451984082" sldId="2147483966"/>
              <pc:sldLayoutMk cId="1156893548" sldId="2147483969"/>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1156893548" sldId="2147483969"/>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691669177" sldId="2147483970"/>
          </pc:sldLayoutMkLst>
          <pc:spChg chg="mod">
            <ac:chgData name="Mandar Bapat" userId="89e1a179-1c8a-46e4-a1ed-05428341bc03" providerId="ADAL" clId="{1A72683F-C5E7-4136-A59B-1B0127ECCDB2}" dt="2020-11-29T15:15:20.445" v="5826"/>
            <ac:spMkLst>
              <pc:docMk/>
              <pc:sldMasterMk cId="451984082" sldId="2147483966"/>
              <pc:sldLayoutMk cId="691669177" sldId="2147483970"/>
              <ac:spMk id="3"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691669177" sldId="2147483970"/>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2324419268" sldId="2147483971"/>
          </pc:sldLayoutMkLst>
          <pc:spChg chg="mod">
            <ac:chgData name="Mandar Bapat" userId="89e1a179-1c8a-46e4-a1ed-05428341bc03" providerId="ADAL" clId="{1A72683F-C5E7-4136-A59B-1B0127ECCDB2}" dt="2020-11-29T15:15:20.445" v="5826"/>
            <ac:spMkLst>
              <pc:docMk/>
              <pc:sldMasterMk cId="451984082" sldId="2147483966"/>
              <pc:sldLayoutMk cId="2324419268" sldId="2147483971"/>
              <ac:spMk id="3"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2324419268" sldId="2147483971"/>
              <ac:spMk id="4"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2324419268" sldId="2147483971"/>
              <ac:spMk id="5"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2324419268" sldId="2147483971"/>
              <ac:spMk id="6"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3234363552" sldId="2147483974"/>
          </pc:sldLayoutMkLst>
          <pc:spChg chg="mod">
            <ac:chgData name="Mandar Bapat" userId="89e1a179-1c8a-46e4-a1ed-05428341bc03" providerId="ADAL" clId="{1A72683F-C5E7-4136-A59B-1B0127ECCDB2}" dt="2020-11-29T15:15:20.445" v="5826"/>
            <ac:spMkLst>
              <pc:docMk/>
              <pc:sldMasterMk cId="451984082" sldId="2147483966"/>
              <pc:sldLayoutMk cId="3234363552" sldId="2147483974"/>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3234363552" sldId="2147483974"/>
              <ac:spMk id="3"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3234363552" sldId="2147483974"/>
              <ac:spMk id="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4051153116" sldId="2147483975"/>
          </pc:sldLayoutMkLst>
          <pc:spChg chg="mod">
            <ac:chgData name="Mandar Bapat" userId="89e1a179-1c8a-46e4-a1ed-05428341bc03" providerId="ADAL" clId="{1A72683F-C5E7-4136-A59B-1B0127ECCDB2}" dt="2020-11-29T15:15:20.445" v="5826"/>
            <ac:spMkLst>
              <pc:docMk/>
              <pc:sldMasterMk cId="451984082" sldId="2147483966"/>
              <pc:sldLayoutMk cId="4051153116" sldId="2147483975"/>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4051153116" sldId="2147483975"/>
              <ac:spMk id="4"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4051153116" sldId="2147483975"/>
              <ac:spMk id="5"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4051153116" sldId="2147483975"/>
              <ac:spMk id="6"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4051153116" sldId="2147483975"/>
              <ac:spMk id="7"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4051153116" sldId="2147483975"/>
              <ac:spMk id="14"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1106518126" sldId="2147483976"/>
          </pc:sldLayoutMkLst>
          <pc:spChg chg="mod">
            <ac:chgData name="Mandar Bapat" userId="89e1a179-1c8a-46e4-a1ed-05428341bc03" providerId="ADAL" clId="{1A72683F-C5E7-4136-A59B-1B0127ECCDB2}" dt="2020-11-29T15:15:20.445" v="5826"/>
            <ac:spMkLst>
              <pc:docMk/>
              <pc:sldMasterMk cId="451984082" sldId="2147483966"/>
              <pc:sldLayoutMk cId="1106518126" sldId="2147483976"/>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1106518126" sldId="2147483976"/>
              <ac:spMk id="3"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1106518126" sldId="2147483976"/>
              <ac:spMk id="4"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1106518126" sldId="2147483976"/>
              <ac:spMk id="6"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1878285965" sldId="2147483977"/>
          </pc:sldLayoutMkLst>
          <pc:spChg chg="mod">
            <ac:chgData name="Mandar Bapat" userId="89e1a179-1c8a-46e4-a1ed-05428341bc03" providerId="ADAL" clId="{1A72683F-C5E7-4136-A59B-1B0127ECCDB2}" dt="2020-11-29T15:15:20.445" v="5826"/>
            <ac:spMkLst>
              <pc:docMk/>
              <pc:sldMasterMk cId="451984082" sldId="2147483966"/>
              <pc:sldLayoutMk cId="1878285965" sldId="2147483977"/>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1878285965" sldId="2147483977"/>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4269239818" sldId="2147483978"/>
          </pc:sldLayoutMkLst>
          <pc:spChg chg="mod">
            <ac:chgData name="Mandar Bapat" userId="89e1a179-1c8a-46e4-a1ed-05428341bc03" providerId="ADAL" clId="{1A72683F-C5E7-4136-A59B-1B0127ECCDB2}" dt="2020-11-29T15:15:20.445" v="5826"/>
            <ac:spMkLst>
              <pc:docMk/>
              <pc:sldMasterMk cId="451984082" sldId="2147483966"/>
              <pc:sldLayoutMk cId="4269239818" sldId="2147483978"/>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4269239818" sldId="2147483978"/>
              <ac:spMk id="3"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4269239818" sldId="2147483978"/>
              <ac:spMk id="10"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4269239818" sldId="2147483978"/>
              <ac:spMk id="14"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4269239818" sldId="2147483978"/>
              <ac:spMk id="15"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1450428455" sldId="2147483979"/>
          </pc:sldLayoutMkLst>
          <pc:spChg chg="mod">
            <ac:chgData name="Mandar Bapat" userId="89e1a179-1c8a-46e4-a1ed-05428341bc03" providerId="ADAL" clId="{1A72683F-C5E7-4136-A59B-1B0127ECCDB2}" dt="2020-11-29T15:15:20.445" v="5826"/>
            <ac:spMkLst>
              <pc:docMk/>
              <pc:sldMasterMk cId="451984082" sldId="2147483966"/>
              <pc:sldLayoutMk cId="1450428455" sldId="2147483979"/>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1450428455" sldId="2147483979"/>
              <ac:spMk id="3"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2608341456" sldId="2147483980"/>
          </pc:sldLayoutMkLst>
          <pc:spChg chg="mod">
            <ac:chgData name="Mandar Bapat" userId="89e1a179-1c8a-46e4-a1ed-05428341bc03" providerId="ADAL" clId="{1A72683F-C5E7-4136-A59B-1B0127ECCDB2}" dt="2020-11-29T15:15:20.445" v="5826"/>
            <ac:spMkLst>
              <pc:docMk/>
              <pc:sldMasterMk cId="451984082" sldId="2147483966"/>
              <pc:sldLayoutMk cId="2608341456" sldId="2147483980"/>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2608341456" sldId="2147483980"/>
              <ac:spMk id="3"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2608341456" sldId="2147483980"/>
              <ac:spMk id="10"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2608341456" sldId="2147483980"/>
              <ac:spMk id="13"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2608341456" sldId="2147483980"/>
              <ac:spMk id="16"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570927010" sldId="2147483981"/>
          </pc:sldLayoutMkLst>
          <pc:spChg chg="mod">
            <ac:chgData name="Mandar Bapat" userId="89e1a179-1c8a-46e4-a1ed-05428341bc03" providerId="ADAL" clId="{1A72683F-C5E7-4136-A59B-1B0127ECCDB2}" dt="2020-11-29T15:15:20.445" v="5826"/>
            <ac:spMkLst>
              <pc:docMk/>
              <pc:sldMasterMk cId="451984082" sldId="2147483966"/>
              <pc:sldLayoutMk cId="570927010" sldId="2147483981"/>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570927010" sldId="2147483981"/>
              <ac:spMk id="3"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570927010" sldId="2147483981"/>
              <ac:spMk id="10"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3308989778" sldId="2147483982"/>
          </pc:sldLayoutMkLst>
          <pc:spChg chg="mod">
            <ac:chgData name="Mandar Bapat" userId="89e1a179-1c8a-46e4-a1ed-05428341bc03" providerId="ADAL" clId="{1A72683F-C5E7-4136-A59B-1B0127ECCDB2}" dt="2020-11-29T15:15:20.445" v="5826"/>
            <ac:spMkLst>
              <pc:docMk/>
              <pc:sldMasterMk cId="451984082" sldId="2147483966"/>
              <pc:sldLayoutMk cId="3308989778" sldId="2147483982"/>
              <ac:spMk id="7" creationId="{00000000-0000-0000-0000-000000000000}"/>
            </ac:spMkLst>
          </pc:spChg>
        </pc:sldLayoutChg>
        <pc:sldLayoutChg chg="modSp">
          <pc:chgData name="Mandar Bapat" userId="89e1a179-1c8a-46e4-a1ed-05428341bc03" providerId="ADAL" clId="{1A72683F-C5E7-4136-A59B-1B0127ECCDB2}" dt="2020-11-29T15:15:20.445" v="5826"/>
          <pc:sldLayoutMkLst>
            <pc:docMk/>
            <pc:sldMasterMk cId="451984082" sldId="2147483966"/>
            <pc:sldLayoutMk cId="736507015" sldId="2147483983"/>
          </pc:sldLayoutMkLst>
          <pc:spChg chg="mod">
            <ac:chgData name="Mandar Bapat" userId="89e1a179-1c8a-46e4-a1ed-05428341bc03" providerId="ADAL" clId="{1A72683F-C5E7-4136-A59B-1B0127ECCDB2}" dt="2020-11-29T15:15:20.445" v="5826"/>
            <ac:spMkLst>
              <pc:docMk/>
              <pc:sldMasterMk cId="451984082" sldId="2147483966"/>
              <pc:sldLayoutMk cId="736507015" sldId="2147483983"/>
              <ac:spMk id="2" creationId="{00000000-0000-0000-0000-000000000000}"/>
            </ac:spMkLst>
          </pc:spChg>
          <pc:spChg chg="mod">
            <ac:chgData name="Mandar Bapat" userId="89e1a179-1c8a-46e4-a1ed-05428341bc03" providerId="ADAL" clId="{1A72683F-C5E7-4136-A59B-1B0127ECCDB2}" dt="2020-11-29T15:15:20.445" v="5826"/>
            <ac:spMkLst>
              <pc:docMk/>
              <pc:sldMasterMk cId="451984082" sldId="2147483966"/>
              <pc:sldLayoutMk cId="736507015" sldId="2147483983"/>
              <ac:spMk id="3" creationId="{00000000-0000-0000-0000-000000000000}"/>
            </ac:spMkLst>
          </pc:spChg>
        </pc:sldLayoutChg>
      </pc:sldMasterChg>
      <pc:sldMasterChg chg="modSp modSldLayout">
        <pc:chgData name="Mandar Bapat" userId="89e1a179-1c8a-46e4-a1ed-05428341bc03" providerId="ADAL" clId="{1A72683F-C5E7-4136-A59B-1B0127ECCDB2}" dt="2020-11-29T15:15:19.530" v="5825"/>
        <pc:sldMasterMkLst>
          <pc:docMk/>
          <pc:sldMasterMk cId="3034482021" sldId="2147483984"/>
        </pc:sldMasterMkLst>
        <pc:spChg chg="mod">
          <ac:chgData name="Mandar Bapat" userId="89e1a179-1c8a-46e4-a1ed-05428341bc03" providerId="ADAL" clId="{1A72683F-C5E7-4136-A59B-1B0127ECCDB2}" dt="2020-11-29T15:15:19.530" v="5825"/>
          <ac:spMkLst>
            <pc:docMk/>
            <pc:sldMasterMk cId="3034482021" sldId="2147483984"/>
            <ac:spMk id="2"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ac:spMk id="3"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ac:spMk id="4"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ac:spMk id="5"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ac:spMk id="6" creationId="{00000000-0000-0000-0000-000000000000}"/>
          </ac:spMkLst>
        </pc:spChg>
        <pc:sldLayoutChg chg="modSp">
          <pc:chgData name="Mandar Bapat" userId="89e1a179-1c8a-46e4-a1ed-05428341bc03" providerId="ADAL" clId="{1A72683F-C5E7-4136-A59B-1B0127ECCDB2}" dt="2020-11-29T15:15:19.530" v="5825"/>
          <pc:sldLayoutMkLst>
            <pc:docMk/>
            <pc:sldMasterMk cId="3034482021" sldId="2147483984"/>
            <pc:sldLayoutMk cId="3776496832" sldId="2147483985"/>
          </pc:sldLayoutMkLst>
          <pc:spChg chg="mod">
            <ac:chgData name="Mandar Bapat" userId="89e1a179-1c8a-46e4-a1ed-05428341bc03" providerId="ADAL" clId="{1A72683F-C5E7-4136-A59B-1B0127ECCDB2}" dt="2020-11-29T15:15:19.530" v="5825"/>
            <ac:spMkLst>
              <pc:docMk/>
              <pc:sldMasterMk cId="3034482021" sldId="2147483984"/>
              <pc:sldLayoutMk cId="3776496832" sldId="2147483985"/>
              <ac:spMk id="2"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3776496832" sldId="2147483985"/>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034482021" sldId="2147483984"/>
            <pc:sldLayoutMk cId="4129205240" sldId="2147483987"/>
          </pc:sldLayoutMkLst>
          <pc:spChg chg="mod">
            <ac:chgData name="Mandar Bapat" userId="89e1a179-1c8a-46e4-a1ed-05428341bc03" providerId="ADAL" clId="{1A72683F-C5E7-4136-A59B-1B0127ECCDB2}" dt="2020-11-29T15:15:19.530" v="5825"/>
            <ac:spMkLst>
              <pc:docMk/>
              <pc:sldMasterMk cId="3034482021" sldId="2147483984"/>
              <pc:sldLayoutMk cId="4129205240" sldId="2147483987"/>
              <ac:spMk id="2"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4129205240" sldId="2147483987"/>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034482021" sldId="2147483984"/>
            <pc:sldLayoutMk cId="1984726059" sldId="2147483988"/>
          </pc:sldLayoutMkLst>
          <pc:spChg chg="mod">
            <ac:chgData name="Mandar Bapat" userId="89e1a179-1c8a-46e4-a1ed-05428341bc03" providerId="ADAL" clId="{1A72683F-C5E7-4136-A59B-1B0127ECCDB2}" dt="2020-11-29T15:15:19.530" v="5825"/>
            <ac:spMkLst>
              <pc:docMk/>
              <pc:sldMasterMk cId="3034482021" sldId="2147483984"/>
              <pc:sldLayoutMk cId="1984726059" sldId="2147483988"/>
              <ac:spMk id="3"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1984726059" sldId="2147483988"/>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034482021" sldId="2147483984"/>
            <pc:sldLayoutMk cId="1231310237" sldId="2147483989"/>
          </pc:sldLayoutMkLst>
          <pc:spChg chg="mod">
            <ac:chgData name="Mandar Bapat" userId="89e1a179-1c8a-46e4-a1ed-05428341bc03" providerId="ADAL" clId="{1A72683F-C5E7-4136-A59B-1B0127ECCDB2}" dt="2020-11-29T15:15:19.530" v="5825"/>
            <ac:spMkLst>
              <pc:docMk/>
              <pc:sldMasterMk cId="3034482021" sldId="2147483984"/>
              <pc:sldLayoutMk cId="1231310237" sldId="2147483989"/>
              <ac:spMk id="2"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1231310237" sldId="2147483989"/>
              <ac:spMk id="3"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1231310237" sldId="2147483989"/>
              <ac:spMk id="4"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1231310237" sldId="2147483989"/>
              <ac:spMk id="5"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1231310237" sldId="2147483989"/>
              <ac:spMk id="6"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034482021" sldId="2147483984"/>
            <pc:sldLayoutMk cId="64760120" sldId="2147483992"/>
          </pc:sldLayoutMkLst>
          <pc:spChg chg="mod">
            <ac:chgData name="Mandar Bapat" userId="89e1a179-1c8a-46e4-a1ed-05428341bc03" providerId="ADAL" clId="{1A72683F-C5E7-4136-A59B-1B0127ECCDB2}" dt="2020-11-29T15:15:19.530" v="5825"/>
            <ac:spMkLst>
              <pc:docMk/>
              <pc:sldMasterMk cId="3034482021" sldId="2147483984"/>
              <pc:sldLayoutMk cId="64760120" sldId="2147483992"/>
              <ac:spMk id="2"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64760120" sldId="2147483992"/>
              <ac:spMk id="3"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64760120" sldId="2147483992"/>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034482021" sldId="2147483984"/>
            <pc:sldLayoutMk cId="194445973" sldId="2147483993"/>
          </pc:sldLayoutMkLst>
          <pc:spChg chg="mod">
            <ac:chgData name="Mandar Bapat" userId="89e1a179-1c8a-46e4-a1ed-05428341bc03" providerId="ADAL" clId="{1A72683F-C5E7-4136-A59B-1B0127ECCDB2}" dt="2020-11-29T15:15:19.530" v="5825"/>
            <ac:spMkLst>
              <pc:docMk/>
              <pc:sldMasterMk cId="3034482021" sldId="2147483984"/>
              <pc:sldLayoutMk cId="194445973" sldId="2147483993"/>
              <ac:spMk id="2"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194445973" sldId="2147483993"/>
              <ac:spMk id="3"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194445973" sldId="2147483993"/>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034482021" sldId="2147483984"/>
            <pc:sldLayoutMk cId="2539020201" sldId="2147483995"/>
          </pc:sldLayoutMkLst>
          <pc:spChg chg="mod">
            <ac:chgData name="Mandar Bapat" userId="89e1a179-1c8a-46e4-a1ed-05428341bc03" providerId="ADAL" clId="{1A72683F-C5E7-4136-A59B-1B0127ECCDB2}" dt="2020-11-29T15:15:19.530" v="5825"/>
            <ac:spMkLst>
              <pc:docMk/>
              <pc:sldMasterMk cId="3034482021" sldId="2147483984"/>
              <pc:sldLayoutMk cId="2539020201" sldId="2147483995"/>
              <ac:spMk id="2" creationId="{00000000-0000-0000-0000-000000000000}"/>
            </ac:spMkLst>
          </pc:spChg>
          <pc:spChg chg="mod">
            <ac:chgData name="Mandar Bapat" userId="89e1a179-1c8a-46e4-a1ed-05428341bc03" providerId="ADAL" clId="{1A72683F-C5E7-4136-A59B-1B0127ECCDB2}" dt="2020-11-29T15:15:19.530" v="5825"/>
            <ac:spMkLst>
              <pc:docMk/>
              <pc:sldMasterMk cId="3034482021" sldId="2147483984"/>
              <pc:sldLayoutMk cId="2539020201" sldId="2147483995"/>
              <ac:spMk id="3" creationId="{00000000-0000-0000-0000-000000000000}"/>
            </ac:spMkLst>
          </pc:spChg>
        </pc:sldLayoutChg>
      </pc:sldMasterChg>
      <pc:sldMasterChg chg="modSp modSldLayout">
        <pc:chgData name="Mandar Bapat" userId="89e1a179-1c8a-46e4-a1ed-05428341bc03" providerId="ADAL" clId="{1A72683F-C5E7-4136-A59B-1B0127ECCDB2}" dt="2020-11-29T15:15:19.530" v="5825"/>
        <pc:sldMasterMkLst>
          <pc:docMk/>
          <pc:sldMasterMk cId="4202045625" sldId="2147483996"/>
        </pc:sldMasterMkLst>
        <pc:spChg chg="mod">
          <ac:chgData name="Mandar Bapat" userId="89e1a179-1c8a-46e4-a1ed-05428341bc03" providerId="ADAL" clId="{1A72683F-C5E7-4136-A59B-1B0127ECCDB2}" dt="2020-11-29T15:15:19.530" v="5825"/>
          <ac:spMkLst>
            <pc:docMk/>
            <pc:sldMasterMk cId="4202045625" sldId="2147483996"/>
            <ac:spMk id="2"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ac:spMk id="3"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ac:spMk id="4"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ac:spMk id="5"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ac:spMk id="6" creationId="{00000000-0000-0000-0000-000000000000}"/>
          </ac:spMkLst>
        </pc:spChg>
        <pc:cxnChg chg="mod">
          <ac:chgData name="Mandar Bapat" userId="89e1a179-1c8a-46e4-a1ed-05428341bc03" providerId="ADAL" clId="{1A72683F-C5E7-4136-A59B-1B0127ECCDB2}" dt="2020-11-29T15:15:19.530" v="5825"/>
          <ac:cxnSpMkLst>
            <pc:docMk/>
            <pc:sldMasterMk cId="4202045625" sldId="2147483996"/>
            <ac:cxnSpMk id="7" creationId="{00000000-0000-0000-0000-000000000000}"/>
          </ac:cxnSpMkLst>
        </pc:cxnChg>
        <pc:sldLayoutChg chg="modSp">
          <pc:chgData name="Mandar Bapat" userId="89e1a179-1c8a-46e4-a1ed-05428341bc03" providerId="ADAL" clId="{1A72683F-C5E7-4136-A59B-1B0127ECCDB2}" dt="2020-11-29T15:15:19.530" v="5825"/>
          <pc:sldLayoutMkLst>
            <pc:docMk/>
            <pc:sldMasterMk cId="4202045625" sldId="2147483996"/>
            <pc:sldLayoutMk cId="4125906184" sldId="2147483997"/>
          </pc:sldLayoutMkLst>
          <pc:spChg chg="mod">
            <ac:chgData name="Mandar Bapat" userId="89e1a179-1c8a-46e4-a1ed-05428341bc03" providerId="ADAL" clId="{1A72683F-C5E7-4136-A59B-1B0127ECCDB2}" dt="2020-11-29T15:15:19.530" v="5825"/>
            <ac:spMkLst>
              <pc:docMk/>
              <pc:sldMasterMk cId="4202045625" sldId="2147483996"/>
              <pc:sldLayoutMk cId="4125906184" sldId="2147483997"/>
              <ac:spMk id="2"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4125906184" sldId="2147483997"/>
              <ac:spMk id="3"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4125906184" sldId="2147483997"/>
              <ac:spMk id="10"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4125906184" sldId="2147483997"/>
              <ac:spMk id="11" creationId="{00000000-0000-0000-0000-000000000000}"/>
            </ac:spMkLst>
          </pc:spChg>
          <pc:cxnChg chg="mod">
            <ac:chgData name="Mandar Bapat" userId="89e1a179-1c8a-46e4-a1ed-05428341bc03" providerId="ADAL" clId="{1A72683F-C5E7-4136-A59B-1B0127ECCDB2}" dt="2020-11-29T15:15:19.530" v="5825"/>
            <ac:cxnSpMkLst>
              <pc:docMk/>
              <pc:sldMasterMk cId="4202045625" sldId="2147483996"/>
              <pc:sldLayoutMk cId="4125906184" sldId="2147483997"/>
              <ac:cxnSpMk id="8" creationId="{00000000-0000-0000-0000-000000000000}"/>
            </ac:cxnSpMkLst>
          </pc:cxnChg>
        </pc:sldLayoutChg>
        <pc:sldLayoutChg chg="modSp">
          <pc:chgData name="Mandar Bapat" userId="89e1a179-1c8a-46e4-a1ed-05428341bc03" providerId="ADAL" clId="{1A72683F-C5E7-4136-A59B-1B0127ECCDB2}" dt="2020-11-29T15:15:19.530" v="5825"/>
          <pc:sldLayoutMkLst>
            <pc:docMk/>
            <pc:sldMasterMk cId="4202045625" sldId="2147483996"/>
            <pc:sldLayoutMk cId="736556428" sldId="2147483999"/>
          </pc:sldLayoutMkLst>
          <pc:spChg chg="mod">
            <ac:chgData name="Mandar Bapat" userId="89e1a179-1c8a-46e4-a1ed-05428341bc03" providerId="ADAL" clId="{1A72683F-C5E7-4136-A59B-1B0127ECCDB2}" dt="2020-11-29T15:15:19.530" v="5825"/>
            <ac:spMkLst>
              <pc:docMk/>
              <pc:sldMasterMk cId="4202045625" sldId="2147483996"/>
              <pc:sldLayoutMk cId="736556428" sldId="2147483999"/>
              <ac:spMk id="2"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736556428" sldId="2147483999"/>
              <ac:spMk id="3"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736556428" sldId="2147483999"/>
              <ac:spMk id="9"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736556428" sldId="2147483999"/>
              <ac:spMk id="11" creationId="{00000000-0000-0000-0000-000000000000}"/>
            </ac:spMkLst>
          </pc:spChg>
          <pc:cxnChg chg="mod">
            <ac:chgData name="Mandar Bapat" userId="89e1a179-1c8a-46e4-a1ed-05428341bc03" providerId="ADAL" clId="{1A72683F-C5E7-4136-A59B-1B0127ECCDB2}" dt="2020-11-29T15:15:19.530" v="5825"/>
            <ac:cxnSpMkLst>
              <pc:docMk/>
              <pc:sldMasterMk cId="4202045625" sldId="2147483996"/>
              <pc:sldLayoutMk cId="736556428" sldId="2147483999"/>
              <ac:cxnSpMk id="8" creationId="{00000000-0000-0000-0000-000000000000}"/>
            </ac:cxnSpMkLst>
          </pc:cxnChg>
        </pc:sldLayoutChg>
        <pc:sldLayoutChg chg="modSp">
          <pc:chgData name="Mandar Bapat" userId="89e1a179-1c8a-46e4-a1ed-05428341bc03" providerId="ADAL" clId="{1A72683F-C5E7-4136-A59B-1B0127ECCDB2}" dt="2020-11-29T15:15:19.530" v="5825"/>
          <pc:sldLayoutMkLst>
            <pc:docMk/>
            <pc:sldMasterMk cId="4202045625" sldId="2147483996"/>
            <pc:sldLayoutMk cId="2360199778" sldId="2147484000"/>
          </pc:sldLayoutMkLst>
          <pc:spChg chg="mod">
            <ac:chgData name="Mandar Bapat" userId="89e1a179-1c8a-46e4-a1ed-05428341bc03" providerId="ADAL" clId="{1A72683F-C5E7-4136-A59B-1B0127ECCDB2}" dt="2020-11-29T15:15:19.530" v="5825"/>
            <ac:spMkLst>
              <pc:docMk/>
              <pc:sldMasterMk cId="4202045625" sldId="2147483996"/>
              <pc:sldLayoutMk cId="2360199778" sldId="2147484000"/>
              <ac:spMk id="2"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2360199778" sldId="2147484000"/>
              <ac:spMk id="3"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2360199778" sldId="2147484000"/>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202045625" sldId="2147483996"/>
            <pc:sldLayoutMk cId="3050643438" sldId="2147484001"/>
          </pc:sldLayoutMkLst>
          <pc:spChg chg="mod">
            <ac:chgData name="Mandar Bapat" userId="89e1a179-1c8a-46e4-a1ed-05428341bc03" providerId="ADAL" clId="{1A72683F-C5E7-4136-A59B-1B0127ECCDB2}" dt="2020-11-29T15:15:19.530" v="5825"/>
            <ac:spMkLst>
              <pc:docMk/>
              <pc:sldMasterMk cId="4202045625" sldId="2147483996"/>
              <pc:sldLayoutMk cId="3050643438" sldId="2147484001"/>
              <ac:spMk id="3"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3050643438" sldId="2147484001"/>
              <ac:spMk id="4"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3050643438" sldId="2147484001"/>
              <ac:spMk id="5"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3050643438" sldId="2147484001"/>
              <ac:spMk id="6"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202045625" sldId="2147483996"/>
            <pc:sldLayoutMk cId="328041252" sldId="2147484004"/>
          </pc:sldLayoutMkLst>
          <pc:spChg chg="mod">
            <ac:chgData name="Mandar Bapat" userId="89e1a179-1c8a-46e4-a1ed-05428341bc03" providerId="ADAL" clId="{1A72683F-C5E7-4136-A59B-1B0127ECCDB2}" dt="2020-11-29T15:15:19.530" v="5825"/>
            <ac:spMkLst>
              <pc:docMk/>
              <pc:sldMasterMk cId="4202045625" sldId="2147483996"/>
              <pc:sldLayoutMk cId="328041252" sldId="2147484004"/>
              <ac:spMk id="3"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328041252" sldId="2147484004"/>
              <ac:spMk id="4"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328041252" sldId="2147484004"/>
              <ac:spMk id="8"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202045625" sldId="2147483996"/>
            <pc:sldLayoutMk cId="1147668038" sldId="2147484005"/>
          </pc:sldLayoutMkLst>
          <pc:spChg chg="mod">
            <ac:chgData name="Mandar Bapat" userId="89e1a179-1c8a-46e4-a1ed-05428341bc03" providerId="ADAL" clId="{1A72683F-C5E7-4136-A59B-1B0127ECCDB2}" dt="2020-11-29T15:15:19.530" v="5825"/>
            <ac:spMkLst>
              <pc:docMk/>
              <pc:sldMasterMk cId="4202045625" sldId="2147483996"/>
              <pc:sldLayoutMk cId="1147668038" sldId="2147484005"/>
              <ac:spMk id="2"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1147668038" sldId="2147484005"/>
              <ac:spMk id="3"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1147668038" sldId="2147484005"/>
              <ac:spMk id="4" creationId="{00000000-0000-0000-0000-000000000000}"/>
            </ac:spMkLst>
          </pc:spChg>
          <pc:cxnChg chg="mod">
            <ac:chgData name="Mandar Bapat" userId="89e1a179-1c8a-46e4-a1ed-05428341bc03" providerId="ADAL" clId="{1A72683F-C5E7-4136-A59B-1B0127ECCDB2}" dt="2020-11-29T15:15:19.530" v="5825"/>
            <ac:cxnSpMkLst>
              <pc:docMk/>
              <pc:sldMasterMk cId="4202045625" sldId="2147483996"/>
              <pc:sldLayoutMk cId="1147668038" sldId="2147484005"/>
              <ac:cxnSpMk id="8" creationId="{00000000-0000-0000-0000-000000000000}"/>
            </ac:cxnSpMkLst>
          </pc:cxnChg>
        </pc:sldLayoutChg>
        <pc:sldLayoutChg chg="modSp">
          <pc:chgData name="Mandar Bapat" userId="89e1a179-1c8a-46e4-a1ed-05428341bc03" providerId="ADAL" clId="{1A72683F-C5E7-4136-A59B-1B0127ECCDB2}" dt="2020-11-29T15:15:19.530" v="5825"/>
          <pc:sldLayoutMkLst>
            <pc:docMk/>
            <pc:sldMasterMk cId="4202045625" sldId="2147483996"/>
            <pc:sldLayoutMk cId="3508276383" sldId="2147484007"/>
          </pc:sldLayoutMkLst>
          <pc:spChg chg="mod">
            <ac:chgData name="Mandar Bapat" userId="89e1a179-1c8a-46e4-a1ed-05428341bc03" providerId="ADAL" clId="{1A72683F-C5E7-4136-A59B-1B0127ECCDB2}" dt="2020-11-29T15:15:19.530" v="5825"/>
            <ac:spMkLst>
              <pc:docMk/>
              <pc:sldMasterMk cId="4202045625" sldId="2147483996"/>
              <pc:sldLayoutMk cId="3508276383" sldId="2147484007"/>
              <ac:spMk id="2" creationId="{00000000-0000-0000-0000-000000000000}"/>
            </ac:spMkLst>
          </pc:spChg>
          <pc:spChg chg="mod">
            <ac:chgData name="Mandar Bapat" userId="89e1a179-1c8a-46e4-a1ed-05428341bc03" providerId="ADAL" clId="{1A72683F-C5E7-4136-A59B-1B0127ECCDB2}" dt="2020-11-29T15:15:19.530" v="5825"/>
            <ac:spMkLst>
              <pc:docMk/>
              <pc:sldMasterMk cId="4202045625" sldId="2147483996"/>
              <pc:sldLayoutMk cId="3508276383" sldId="2147484007"/>
              <ac:spMk id="3" creationId="{00000000-0000-0000-0000-000000000000}"/>
            </ac:spMkLst>
          </pc:spChg>
          <pc:cxnChg chg="mod">
            <ac:chgData name="Mandar Bapat" userId="89e1a179-1c8a-46e4-a1ed-05428341bc03" providerId="ADAL" clId="{1A72683F-C5E7-4136-A59B-1B0127ECCDB2}" dt="2020-11-29T15:15:19.530" v="5825"/>
            <ac:cxnSpMkLst>
              <pc:docMk/>
              <pc:sldMasterMk cId="4202045625" sldId="2147483996"/>
              <pc:sldLayoutMk cId="3508276383" sldId="2147484007"/>
              <ac:cxnSpMk id="7" creationId="{00000000-0000-0000-0000-000000000000}"/>
            </ac:cxnSpMkLst>
          </pc:cxnChg>
        </pc:sldLayoutChg>
      </pc:sldMasterChg>
      <pc:sldMasterChg chg="modSp modSldLayout">
        <pc:chgData name="Mandar Bapat" userId="89e1a179-1c8a-46e4-a1ed-05428341bc03" providerId="ADAL" clId="{1A72683F-C5E7-4136-A59B-1B0127ECCDB2}" dt="2020-11-29T15:15:19.530" v="5825"/>
        <pc:sldMasterMkLst>
          <pc:docMk/>
          <pc:sldMasterMk cId="3119179421" sldId="2147484008"/>
        </pc:sldMasterMkLst>
        <pc:spChg chg="mod">
          <ac:chgData name="Mandar Bapat" userId="89e1a179-1c8a-46e4-a1ed-05428341bc03" providerId="ADAL" clId="{1A72683F-C5E7-4136-A59B-1B0127ECCDB2}" dt="2020-11-29T15:15:19.530" v="5825"/>
          <ac:spMkLst>
            <pc:docMk/>
            <pc:sldMasterMk cId="3119179421" sldId="2147484008"/>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ac:spMk id="3"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ac:spMk id="4"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ac:spMk id="5"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ac:spMk id="6" creationId="{00000000-0000-0000-0000-000000000000}"/>
          </ac:spMkLst>
        </pc:spChg>
        <pc:sldLayoutChg chg="modSp">
          <pc:chgData name="Mandar Bapat" userId="89e1a179-1c8a-46e4-a1ed-05428341bc03" providerId="ADAL" clId="{1A72683F-C5E7-4136-A59B-1B0127ECCDB2}" dt="2020-11-29T15:15:19.530" v="5825"/>
          <pc:sldLayoutMkLst>
            <pc:docMk/>
            <pc:sldMasterMk cId="3119179421" sldId="2147484008"/>
            <pc:sldLayoutMk cId="3347399179" sldId="2147484009"/>
          </pc:sldLayoutMkLst>
          <pc:spChg chg="mod">
            <ac:chgData name="Mandar Bapat" userId="89e1a179-1c8a-46e4-a1ed-05428341bc03" providerId="ADAL" clId="{1A72683F-C5E7-4136-A59B-1B0127ECCDB2}" dt="2020-11-29T15:15:19.530" v="5825"/>
            <ac:spMkLst>
              <pc:docMk/>
              <pc:sldMasterMk cId="3119179421" sldId="2147484008"/>
              <pc:sldLayoutMk cId="3347399179" sldId="2147484009"/>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347399179" sldId="2147484009"/>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3817130572" sldId="2147484011"/>
          </pc:sldLayoutMkLst>
          <pc:spChg chg="mod">
            <ac:chgData name="Mandar Bapat" userId="89e1a179-1c8a-46e4-a1ed-05428341bc03" providerId="ADAL" clId="{1A72683F-C5E7-4136-A59B-1B0127ECCDB2}" dt="2020-11-29T15:15:19.530" v="5825"/>
            <ac:spMkLst>
              <pc:docMk/>
              <pc:sldMasterMk cId="3119179421" sldId="2147484008"/>
              <pc:sldLayoutMk cId="3817130572" sldId="2147484011"/>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817130572" sldId="2147484011"/>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26152916" sldId="2147484012"/>
          </pc:sldLayoutMkLst>
          <pc:spChg chg="mod">
            <ac:chgData name="Mandar Bapat" userId="89e1a179-1c8a-46e4-a1ed-05428341bc03" providerId="ADAL" clId="{1A72683F-C5E7-4136-A59B-1B0127ECCDB2}" dt="2020-11-29T15:15:19.530" v="5825"/>
            <ac:spMkLst>
              <pc:docMk/>
              <pc:sldMasterMk cId="3119179421" sldId="2147484008"/>
              <pc:sldLayoutMk cId="26152916" sldId="2147484012"/>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6152916" sldId="2147484012"/>
              <ac:spMk id="3"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6152916" sldId="2147484012"/>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2443664153" sldId="2147484013"/>
          </pc:sldLayoutMkLst>
          <pc:spChg chg="mod">
            <ac:chgData name="Mandar Bapat" userId="89e1a179-1c8a-46e4-a1ed-05428341bc03" providerId="ADAL" clId="{1A72683F-C5E7-4136-A59B-1B0127ECCDB2}" dt="2020-11-29T15:15:19.530" v="5825"/>
            <ac:spMkLst>
              <pc:docMk/>
              <pc:sldMasterMk cId="3119179421" sldId="2147484008"/>
              <pc:sldLayoutMk cId="2443664153" sldId="2147484013"/>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443664153" sldId="2147484013"/>
              <ac:spMk id="3"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443664153" sldId="2147484013"/>
              <ac:spMk id="4"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443664153" sldId="2147484013"/>
              <ac:spMk id="5"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443664153" sldId="2147484013"/>
              <ac:spMk id="6"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1767451999" sldId="2147484016"/>
          </pc:sldLayoutMkLst>
          <pc:spChg chg="mod">
            <ac:chgData name="Mandar Bapat" userId="89e1a179-1c8a-46e4-a1ed-05428341bc03" providerId="ADAL" clId="{1A72683F-C5E7-4136-A59B-1B0127ECCDB2}" dt="2020-11-29T15:15:19.530" v="5825"/>
            <ac:spMkLst>
              <pc:docMk/>
              <pc:sldMasterMk cId="3119179421" sldId="2147484008"/>
              <pc:sldLayoutMk cId="1767451999" sldId="2147484016"/>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1767451999" sldId="2147484016"/>
              <ac:spMk id="3"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1767451999" sldId="2147484016"/>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818039837" sldId="2147484017"/>
          </pc:sldLayoutMkLst>
          <pc:spChg chg="mod">
            <ac:chgData name="Mandar Bapat" userId="89e1a179-1c8a-46e4-a1ed-05428341bc03" providerId="ADAL" clId="{1A72683F-C5E7-4136-A59B-1B0127ECCDB2}" dt="2020-11-29T15:15:19.530" v="5825"/>
            <ac:spMkLst>
              <pc:docMk/>
              <pc:sldMasterMk cId="3119179421" sldId="2147484008"/>
              <pc:sldLayoutMk cId="818039837" sldId="2147484017"/>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818039837" sldId="2147484017"/>
              <ac:spMk id="3"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818039837" sldId="2147484017"/>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139698748" sldId="2147484018"/>
          </pc:sldLayoutMkLst>
          <pc:spChg chg="mod">
            <ac:chgData name="Mandar Bapat" userId="89e1a179-1c8a-46e4-a1ed-05428341bc03" providerId="ADAL" clId="{1A72683F-C5E7-4136-A59B-1B0127ECCDB2}" dt="2020-11-29T15:15:19.530" v="5825"/>
            <ac:spMkLst>
              <pc:docMk/>
              <pc:sldMasterMk cId="3119179421" sldId="2147484008"/>
              <pc:sldLayoutMk cId="139698748" sldId="2147484018"/>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139698748" sldId="2147484018"/>
              <ac:spMk id="3"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139698748" sldId="2147484018"/>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2664575167" sldId="2147484019"/>
          </pc:sldLayoutMkLst>
          <pc:spChg chg="mod">
            <ac:chgData name="Mandar Bapat" userId="89e1a179-1c8a-46e4-a1ed-05428341bc03" providerId="ADAL" clId="{1A72683F-C5E7-4136-A59B-1B0127ECCDB2}" dt="2020-11-29T15:15:19.530" v="5825"/>
            <ac:spMkLst>
              <pc:docMk/>
              <pc:sldMasterMk cId="3119179421" sldId="2147484008"/>
              <pc:sldLayoutMk cId="2664575167" sldId="2147484019"/>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664575167" sldId="2147484019"/>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237008112" sldId="2147484020"/>
          </pc:sldLayoutMkLst>
          <pc:spChg chg="mod">
            <ac:chgData name="Mandar Bapat" userId="89e1a179-1c8a-46e4-a1ed-05428341bc03" providerId="ADAL" clId="{1A72683F-C5E7-4136-A59B-1B0127ECCDB2}" dt="2020-11-29T15:15:19.530" v="5825"/>
            <ac:spMkLst>
              <pc:docMk/>
              <pc:sldMasterMk cId="3119179421" sldId="2147484008"/>
              <pc:sldLayoutMk cId="237008112" sldId="2147484020"/>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37008112" sldId="2147484020"/>
              <ac:spMk id="4"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37008112" sldId="2147484020"/>
              <ac:spMk id="11"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37008112" sldId="2147484020"/>
              <ac:spMk id="1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237008112" sldId="2147484020"/>
              <ac:spMk id="1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481378472" sldId="2147484021"/>
          </pc:sldLayoutMkLst>
          <pc:spChg chg="mod">
            <ac:chgData name="Mandar Bapat" userId="89e1a179-1c8a-46e4-a1ed-05428341bc03" providerId="ADAL" clId="{1A72683F-C5E7-4136-A59B-1B0127ECCDB2}" dt="2020-11-29T15:15:19.530" v="5825"/>
            <ac:spMkLst>
              <pc:docMk/>
              <pc:sldMasterMk cId="3119179421" sldId="2147484008"/>
              <pc:sldLayoutMk cId="481378472" sldId="2147484021"/>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481378472" sldId="2147484021"/>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3974387186" sldId="2147484022"/>
          </pc:sldLayoutMkLst>
          <pc:spChg chg="mod">
            <ac:chgData name="Mandar Bapat" userId="89e1a179-1c8a-46e4-a1ed-05428341bc03" providerId="ADAL" clId="{1A72683F-C5E7-4136-A59B-1B0127ECCDB2}" dt="2020-11-29T15:15:19.530" v="5825"/>
            <ac:spMkLst>
              <pc:docMk/>
              <pc:sldMasterMk cId="3119179421" sldId="2147484008"/>
              <pc:sldLayoutMk cId="3974387186" sldId="2147484022"/>
              <ac:spMk id="7"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974387186" sldId="2147484022"/>
              <ac:spMk id="8"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974387186" sldId="2147484022"/>
              <ac:spMk id="9"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974387186" sldId="2147484022"/>
              <ac:spMk id="10"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974387186" sldId="2147484022"/>
              <ac:spMk id="11"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974387186" sldId="2147484022"/>
              <ac:spMk id="1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974387186" sldId="2147484022"/>
              <ac:spMk id="15"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3683795565" sldId="2147484023"/>
          </pc:sldLayoutMkLst>
          <pc:spChg chg="mod">
            <ac:chgData name="Mandar Bapat" userId="89e1a179-1c8a-46e4-a1ed-05428341bc03" providerId="ADAL" clId="{1A72683F-C5E7-4136-A59B-1B0127ECCDB2}" dt="2020-11-29T15:15:19.530" v="5825"/>
            <ac:spMkLst>
              <pc:docMk/>
              <pc:sldMasterMk cId="3119179421" sldId="2147484008"/>
              <pc:sldLayoutMk cId="3683795565" sldId="2147484023"/>
              <ac:spMk id="19"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683795565" sldId="2147484023"/>
              <ac:spMk id="20"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683795565" sldId="2147484023"/>
              <ac:spMk id="21"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683795565" sldId="2147484023"/>
              <ac:spMk id="2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683795565" sldId="2147484023"/>
              <ac:spMk id="23"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683795565" sldId="2147484023"/>
              <ac:spMk id="24"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683795565" sldId="2147484023"/>
              <ac:spMk id="25"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683795565" sldId="2147484023"/>
              <ac:spMk id="26"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683795565" sldId="2147484023"/>
              <ac:spMk id="27"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3683795565" sldId="2147484023"/>
              <ac:spMk id="30"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3119179421" sldId="2147484008"/>
            <pc:sldLayoutMk cId="996055871" sldId="2147484025"/>
          </pc:sldLayoutMkLst>
          <pc:spChg chg="mod">
            <ac:chgData name="Mandar Bapat" userId="89e1a179-1c8a-46e4-a1ed-05428341bc03" providerId="ADAL" clId="{1A72683F-C5E7-4136-A59B-1B0127ECCDB2}" dt="2020-11-29T15:15:19.530" v="5825"/>
            <ac:spMkLst>
              <pc:docMk/>
              <pc:sldMasterMk cId="3119179421" sldId="2147484008"/>
              <pc:sldLayoutMk cId="996055871" sldId="2147484025"/>
              <ac:spMk id="2" creationId="{00000000-0000-0000-0000-000000000000}"/>
            </ac:spMkLst>
          </pc:spChg>
          <pc:spChg chg="mod">
            <ac:chgData name="Mandar Bapat" userId="89e1a179-1c8a-46e4-a1ed-05428341bc03" providerId="ADAL" clId="{1A72683F-C5E7-4136-A59B-1B0127ECCDB2}" dt="2020-11-29T15:15:19.530" v="5825"/>
            <ac:spMkLst>
              <pc:docMk/>
              <pc:sldMasterMk cId="3119179421" sldId="2147484008"/>
              <pc:sldLayoutMk cId="996055871" sldId="2147484025"/>
              <ac:spMk id="3" creationId="{00000000-0000-0000-0000-000000000000}"/>
            </ac:spMkLst>
          </pc:spChg>
        </pc:sldLayoutChg>
      </pc:sldMasterChg>
      <pc:sldMasterChg chg="modSp modSldLayout">
        <pc:chgData name="Mandar Bapat" userId="89e1a179-1c8a-46e4-a1ed-05428341bc03" providerId="ADAL" clId="{1A72683F-C5E7-4136-A59B-1B0127ECCDB2}" dt="2020-11-29T15:15:19.530" v="5825"/>
        <pc:sldMasterMkLst>
          <pc:docMk/>
          <pc:sldMasterMk cId="2919526520" sldId="2147484026"/>
        </pc:sldMasterMkLst>
        <pc:spChg chg="mod">
          <ac:chgData name="Mandar Bapat" userId="89e1a179-1c8a-46e4-a1ed-05428341bc03" providerId="ADAL" clId="{1A72683F-C5E7-4136-A59B-1B0127ECCDB2}" dt="2020-11-29T15:15:19.530" v="5825"/>
          <ac:spMkLst>
            <pc:docMk/>
            <pc:sldMasterMk cId="2919526520" sldId="2147484026"/>
            <ac:spMk id="2"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ac:spMk id="3"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ac:spMk id="4"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ac:spMk id="5"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ac:spMk id="6" creationId="{00000000-0000-0000-0000-000000000000}"/>
          </ac:spMkLst>
        </pc:spChg>
        <pc:sldLayoutChg chg="modSp">
          <pc:chgData name="Mandar Bapat" userId="89e1a179-1c8a-46e4-a1ed-05428341bc03" providerId="ADAL" clId="{1A72683F-C5E7-4136-A59B-1B0127ECCDB2}" dt="2020-11-29T15:15:19.530" v="5825"/>
          <pc:sldLayoutMkLst>
            <pc:docMk/>
            <pc:sldMasterMk cId="2919526520" sldId="2147484026"/>
            <pc:sldLayoutMk cId="51748860" sldId="2147484027"/>
          </pc:sldLayoutMkLst>
          <pc:spChg chg="mod">
            <ac:chgData name="Mandar Bapat" userId="89e1a179-1c8a-46e4-a1ed-05428341bc03" providerId="ADAL" clId="{1A72683F-C5E7-4136-A59B-1B0127ECCDB2}" dt="2020-11-29T15:15:19.530" v="5825"/>
            <ac:spMkLst>
              <pc:docMk/>
              <pc:sldMasterMk cId="2919526520" sldId="2147484026"/>
              <pc:sldLayoutMk cId="51748860" sldId="2147484027"/>
              <ac:spMk id="2"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51748860" sldId="2147484027"/>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2919526520" sldId="2147484026"/>
            <pc:sldLayoutMk cId="3587817027" sldId="2147484029"/>
          </pc:sldLayoutMkLst>
          <pc:spChg chg="mod">
            <ac:chgData name="Mandar Bapat" userId="89e1a179-1c8a-46e4-a1ed-05428341bc03" providerId="ADAL" clId="{1A72683F-C5E7-4136-A59B-1B0127ECCDB2}" dt="2020-11-29T15:15:19.530" v="5825"/>
            <ac:spMkLst>
              <pc:docMk/>
              <pc:sldMasterMk cId="2919526520" sldId="2147484026"/>
              <pc:sldLayoutMk cId="3587817027" sldId="2147484029"/>
              <ac:spMk id="2"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3587817027" sldId="2147484029"/>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2919526520" sldId="2147484026"/>
            <pc:sldLayoutMk cId="1994113404" sldId="2147484030"/>
          </pc:sldLayoutMkLst>
          <pc:spChg chg="mod">
            <ac:chgData name="Mandar Bapat" userId="89e1a179-1c8a-46e4-a1ed-05428341bc03" providerId="ADAL" clId="{1A72683F-C5E7-4136-A59B-1B0127ECCDB2}" dt="2020-11-29T15:15:19.530" v="5825"/>
            <ac:spMkLst>
              <pc:docMk/>
              <pc:sldMasterMk cId="2919526520" sldId="2147484026"/>
              <pc:sldLayoutMk cId="1994113404" sldId="2147484030"/>
              <ac:spMk id="3"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1994113404" sldId="2147484030"/>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2919526520" sldId="2147484026"/>
            <pc:sldLayoutMk cId="943264474" sldId="2147484031"/>
          </pc:sldLayoutMkLst>
          <pc:spChg chg="mod">
            <ac:chgData name="Mandar Bapat" userId="89e1a179-1c8a-46e4-a1ed-05428341bc03" providerId="ADAL" clId="{1A72683F-C5E7-4136-A59B-1B0127ECCDB2}" dt="2020-11-29T15:15:19.530" v="5825"/>
            <ac:spMkLst>
              <pc:docMk/>
              <pc:sldMasterMk cId="2919526520" sldId="2147484026"/>
              <pc:sldLayoutMk cId="943264474" sldId="2147484031"/>
              <ac:spMk id="3"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943264474" sldId="2147484031"/>
              <ac:spMk id="4"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943264474" sldId="2147484031"/>
              <ac:spMk id="6"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943264474" sldId="2147484031"/>
              <ac:spMk id="11"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2919526520" sldId="2147484026"/>
            <pc:sldLayoutMk cId="113466493" sldId="2147484034"/>
          </pc:sldLayoutMkLst>
          <pc:spChg chg="mod">
            <ac:chgData name="Mandar Bapat" userId="89e1a179-1c8a-46e4-a1ed-05428341bc03" providerId="ADAL" clId="{1A72683F-C5E7-4136-A59B-1B0127ECCDB2}" dt="2020-11-29T15:15:19.530" v="5825"/>
            <ac:spMkLst>
              <pc:docMk/>
              <pc:sldMasterMk cId="2919526520" sldId="2147484026"/>
              <pc:sldLayoutMk cId="113466493" sldId="2147484034"/>
              <ac:spMk id="2"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113466493" sldId="2147484034"/>
              <ac:spMk id="3"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113466493" sldId="2147484034"/>
              <ac:spMk id="4"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113466493" sldId="2147484034"/>
              <ac:spMk id="10"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113466493" sldId="2147484034"/>
              <ac:spMk id="26"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2919526520" sldId="2147484026"/>
            <pc:sldLayoutMk cId="849166684" sldId="2147484035"/>
          </pc:sldLayoutMkLst>
          <pc:spChg chg="mod">
            <ac:chgData name="Mandar Bapat" userId="89e1a179-1c8a-46e4-a1ed-05428341bc03" providerId="ADAL" clId="{1A72683F-C5E7-4136-A59B-1B0127ECCDB2}" dt="2020-11-29T15:15:19.530" v="5825"/>
            <ac:spMkLst>
              <pc:docMk/>
              <pc:sldMasterMk cId="2919526520" sldId="2147484026"/>
              <pc:sldLayoutMk cId="849166684" sldId="2147484035"/>
              <ac:spMk id="2"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849166684" sldId="2147484035"/>
              <ac:spMk id="3"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849166684" sldId="2147484035"/>
              <ac:spMk id="4"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849166684" sldId="2147484035"/>
              <ac:spMk id="9"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849166684" sldId="2147484035"/>
              <ac:spMk id="18"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2919526520" sldId="2147484026"/>
            <pc:sldLayoutMk cId="292015510" sldId="2147484037"/>
          </pc:sldLayoutMkLst>
          <pc:spChg chg="mod">
            <ac:chgData name="Mandar Bapat" userId="89e1a179-1c8a-46e4-a1ed-05428341bc03" providerId="ADAL" clId="{1A72683F-C5E7-4136-A59B-1B0127ECCDB2}" dt="2020-11-29T15:15:19.530" v="5825"/>
            <ac:spMkLst>
              <pc:docMk/>
              <pc:sldMasterMk cId="2919526520" sldId="2147484026"/>
              <pc:sldLayoutMk cId="292015510" sldId="2147484037"/>
              <ac:spMk id="2" creationId="{00000000-0000-0000-0000-000000000000}"/>
            </ac:spMkLst>
          </pc:spChg>
          <pc:spChg chg="mod">
            <ac:chgData name="Mandar Bapat" userId="89e1a179-1c8a-46e4-a1ed-05428341bc03" providerId="ADAL" clId="{1A72683F-C5E7-4136-A59B-1B0127ECCDB2}" dt="2020-11-29T15:15:19.530" v="5825"/>
            <ac:spMkLst>
              <pc:docMk/>
              <pc:sldMasterMk cId="2919526520" sldId="2147484026"/>
              <pc:sldLayoutMk cId="292015510" sldId="2147484037"/>
              <ac:spMk id="3" creationId="{00000000-0000-0000-0000-000000000000}"/>
            </ac:spMkLst>
          </pc:spChg>
        </pc:sldLayoutChg>
      </pc:sldMasterChg>
      <pc:sldMasterChg chg="modSp modSldLayout">
        <pc:chgData name="Mandar Bapat" userId="89e1a179-1c8a-46e4-a1ed-05428341bc03" providerId="ADAL" clId="{1A72683F-C5E7-4136-A59B-1B0127ECCDB2}" dt="2020-11-29T15:15:19.530" v="5825"/>
        <pc:sldMasterMkLst>
          <pc:docMk/>
          <pc:sldMasterMk cId="4134410751" sldId="2147484038"/>
        </pc:sldMasterMkLst>
        <pc:spChg chg="mod">
          <ac:chgData name="Mandar Bapat" userId="89e1a179-1c8a-46e4-a1ed-05428341bc03" providerId="ADAL" clId="{1A72683F-C5E7-4136-A59B-1B0127ECCDB2}" dt="2020-11-29T15:15:19.530" v="5825"/>
          <ac:spMkLst>
            <pc:docMk/>
            <pc:sldMasterMk cId="4134410751" sldId="2147484038"/>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ac:spMk id="3"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ac:spMk id="4"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ac:spMk id="5"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ac:spMk id="6" creationId="{00000000-0000-0000-0000-000000000000}"/>
          </ac:spMkLst>
        </pc:spChg>
        <pc:sldLayoutChg chg="modSp">
          <pc:chgData name="Mandar Bapat" userId="89e1a179-1c8a-46e4-a1ed-05428341bc03" providerId="ADAL" clId="{1A72683F-C5E7-4136-A59B-1B0127ECCDB2}" dt="2020-11-29T15:15:19.530" v="5825"/>
          <pc:sldLayoutMkLst>
            <pc:docMk/>
            <pc:sldMasterMk cId="4134410751" sldId="2147484038"/>
            <pc:sldLayoutMk cId="1735524793" sldId="2147484039"/>
          </pc:sldLayoutMkLst>
          <pc:spChg chg="mod">
            <ac:chgData name="Mandar Bapat" userId="89e1a179-1c8a-46e4-a1ed-05428341bc03" providerId="ADAL" clId="{1A72683F-C5E7-4136-A59B-1B0127ECCDB2}" dt="2020-11-29T15:15:19.530" v="5825"/>
            <ac:spMkLst>
              <pc:docMk/>
              <pc:sldMasterMk cId="4134410751" sldId="2147484038"/>
              <pc:sldLayoutMk cId="1735524793" sldId="2147484039"/>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1735524793" sldId="2147484039"/>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2380055576" sldId="2147484041"/>
          </pc:sldLayoutMkLst>
          <pc:spChg chg="mod">
            <ac:chgData name="Mandar Bapat" userId="89e1a179-1c8a-46e4-a1ed-05428341bc03" providerId="ADAL" clId="{1A72683F-C5E7-4136-A59B-1B0127ECCDB2}" dt="2020-11-29T15:15:19.530" v="5825"/>
            <ac:spMkLst>
              <pc:docMk/>
              <pc:sldMasterMk cId="4134410751" sldId="2147484038"/>
              <pc:sldLayoutMk cId="2380055576" sldId="2147484041"/>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380055576" sldId="2147484041"/>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3207891370" sldId="2147484042"/>
          </pc:sldLayoutMkLst>
          <pc:spChg chg="mod">
            <ac:chgData name="Mandar Bapat" userId="89e1a179-1c8a-46e4-a1ed-05428341bc03" providerId="ADAL" clId="{1A72683F-C5E7-4136-A59B-1B0127ECCDB2}" dt="2020-11-29T15:15:19.530" v="5825"/>
            <ac:spMkLst>
              <pc:docMk/>
              <pc:sldMasterMk cId="4134410751" sldId="2147484038"/>
              <pc:sldLayoutMk cId="3207891370" sldId="2147484042"/>
              <ac:spMk id="3"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3207891370" sldId="2147484042"/>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4003249225" sldId="2147484043"/>
          </pc:sldLayoutMkLst>
          <pc:spChg chg="mod">
            <ac:chgData name="Mandar Bapat" userId="89e1a179-1c8a-46e4-a1ed-05428341bc03" providerId="ADAL" clId="{1A72683F-C5E7-4136-A59B-1B0127ECCDB2}" dt="2020-11-29T15:15:19.530" v="5825"/>
            <ac:spMkLst>
              <pc:docMk/>
              <pc:sldMasterMk cId="4134410751" sldId="2147484038"/>
              <pc:sldLayoutMk cId="4003249225" sldId="2147484043"/>
              <ac:spMk id="3"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4003249225" sldId="2147484043"/>
              <ac:spMk id="4"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4003249225" sldId="2147484043"/>
              <ac:spMk id="5"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4003249225" sldId="2147484043"/>
              <ac:spMk id="6"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404489653" sldId="2147484046"/>
          </pc:sldLayoutMkLst>
          <pc:spChg chg="mod">
            <ac:chgData name="Mandar Bapat" userId="89e1a179-1c8a-46e4-a1ed-05428341bc03" providerId="ADAL" clId="{1A72683F-C5E7-4136-A59B-1B0127ECCDB2}" dt="2020-11-29T15:15:19.530" v="5825"/>
            <ac:spMkLst>
              <pc:docMk/>
              <pc:sldMasterMk cId="4134410751" sldId="2147484038"/>
              <pc:sldLayoutMk cId="404489653" sldId="2147484046"/>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404489653" sldId="2147484046"/>
              <ac:spMk id="3"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404489653" sldId="2147484046"/>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2280425835" sldId="2147484047"/>
          </pc:sldLayoutMkLst>
          <pc:spChg chg="mod">
            <ac:chgData name="Mandar Bapat" userId="89e1a179-1c8a-46e4-a1ed-05428341bc03" providerId="ADAL" clId="{1A72683F-C5E7-4136-A59B-1B0127ECCDB2}" dt="2020-11-29T15:15:19.530" v="5825"/>
            <ac:spMkLst>
              <pc:docMk/>
              <pc:sldMasterMk cId="4134410751" sldId="2147484038"/>
              <pc:sldLayoutMk cId="2280425835" sldId="2147484047"/>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280425835" sldId="2147484047"/>
              <ac:spMk id="4"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280425835" sldId="2147484047"/>
              <ac:spMk id="5"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280425835" sldId="2147484047"/>
              <ac:spMk id="6"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280425835" sldId="2147484047"/>
              <ac:spMk id="7"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280425835" sldId="2147484047"/>
              <ac:spMk id="1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3647158932" sldId="2147484048"/>
          </pc:sldLayoutMkLst>
          <pc:spChg chg="mod">
            <ac:chgData name="Mandar Bapat" userId="89e1a179-1c8a-46e4-a1ed-05428341bc03" providerId="ADAL" clId="{1A72683F-C5E7-4136-A59B-1B0127ECCDB2}" dt="2020-11-29T15:15:19.530" v="5825"/>
            <ac:spMkLst>
              <pc:docMk/>
              <pc:sldMasterMk cId="4134410751" sldId="2147484038"/>
              <pc:sldLayoutMk cId="3647158932" sldId="2147484048"/>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3647158932" sldId="2147484048"/>
              <ac:spMk id="3"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3647158932" sldId="2147484048"/>
              <ac:spMk id="4"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2144006803" sldId="2147484049"/>
          </pc:sldLayoutMkLst>
          <pc:spChg chg="mod">
            <ac:chgData name="Mandar Bapat" userId="89e1a179-1c8a-46e4-a1ed-05428341bc03" providerId="ADAL" clId="{1A72683F-C5E7-4136-A59B-1B0127ECCDB2}" dt="2020-11-29T15:15:19.530" v="5825"/>
            <ac:spMkLst>
              <pc:docMk/>
              <pc:sldMasterMk cId="4134410751" sldId="2147484038"/>
              <pc:sldLayoutMk cId="2144006803" sldId="2147484049"/>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144006803" sldId="2147484049"/>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2555487476" sldId="2147484050"/>
          </pc:sldLayoutMkLst>
          <pc:spChg chg="mod">
            <ac:chgData name="Mandar Bapat" userId="89e1a179-1c8a-46e4-a1ed-05428341bc03" providerId="ADAL" clId="{1A72683F-C5E7-4136-A59B-1B0127ECCDB2}" dt="2020-11-29T15:15:19.530" v="5825"/>
            <ac:spMkLst>
              <pc:docMk/>
              <pc:sldMasterMk cId="4134410751" sldId="2147484038"/>
              <pc:sldLayoutMk cId="2555487476" sldId="2147484050"/>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555487476" sldId="2147484050"/>
              <ac:spMk id="3"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555487476" sldId="2147484050"/>
              <ac:spMk id="10"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555487476" sldId="2147484050"/>
              <ac:spMk id="14"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555487476" sldId="2147484050"/>
              <ac:spMk id="15"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545740238" sldId="2147484051"/>
          </pc:sldLayoutMkLst>
          <pc:spChg chg="mod">
            <ac:chgData name="Mandar Bapat" userId="89e1a179-1c8a-46e4-a1ed-05428341bc03" providerId="ADAL" clId="{1A72683F-C5E7-4136-A59B-1B0127ECCDB2}" dt="2020-11-29T15:15:19.530" v="5825"/>
            <ac:spMkLst>
              <pc:docMk/>
              <pc:sldMasterMk cId="4134410751" sldId="2147484038"/>
              <pc:sldLayoutMk cId="545740238" sldId="2147484051"/>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545740238" sldId="2147484051"/>
              <ac:spMk id="3"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55029569" sldId="2147484052"/>
          </pc:sldLayoutMkLst>
          <pc:spChg chg="mod">
            <ac:chgData name="Mandar Bapat" userId="89e1a179-1c8a-46e4-a1ed-05428341bc03" providerId="ADAL" clId="{1A72683F-C5E7-4136-A59B-1B0127ECCDB2}" dt="2020-11-29T15:15:19.530" v="5825"/>
            <ac:spMkLst>
              <pc:docMk/>
              <pc:sldMasterMk cId="4134410751" sldId="2147484038"/>
              <pc:sldLayoutMk cId="55029569" sldId="2147484052"/>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55029569" sldId="2147484052"/>
              <ac:spMk id="3"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55029569" sldId="2147484052"/>
              <ac:spMk id="10"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55029569" sldId="2147484052"/>
              <ac:spMk id="14"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55029569" sldId="2147484052"/>
              <ac:spMk id="15"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2136289219" sldId="2147484053"/>
          </pc:sldLayoutMkLst>
          <pc:spChg chg="mod">
            <ac:chgData name="Mandar Bapat" userId="89e1a179-1c8a-46e4-a1ed-05428341bc03" providerId="ADAL" clId="{1A72683F-C5E7-4136-A59B-1B0127ECCDB2}" dt="2020-11-29T15:15:19.530" v="5825"/>
            <ac:spMkLst>
              <pc:docMk/>
              <pc:sldMasterMk cId="4134410751" sldId="2147484038"/>
              <pc:sldLayoutMk cId="2136289219" sldId="2147484053"/>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136289219" sldId="2147484053"/>
              <ac:spMk id="3"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2136289219" sldId="2147484053"/>
              <ac:spMk id="10"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438665852" sldId="2147484054"/>
          </pc:sldLayoutMkLst>
          <pc:spChg chg="mod">
            <ac:chgData name="Mandar Bapat" userId="89e1a179-1c8a-46e4-a1ed-05428341bc03" providerId="ADAL" clId="{1A72683F-C5E7-4136-A59B-1B0127ECCDB2}" dt="2020-11-29T15:15:19.530" v="5825"/>
            <ac:spMkLst>
              <pc:docMk/>
              <pc:sldMasterMk cId="4134410751" sldId="2147484038"/>
              <pc:sldLayoutMk cId="438665852" sldId="2147484054"/>
              <ac:spMk id="7" creationId="{00000000-0000-0000-0000-000000000000}"/>
            </ac:spMkLst>
          </pc:spChg>
        </pc:sldLayoutChg>
        <pc:sldLayoutChg chg="modSp">
          <pc:chgData name="Mandar Bapat" userId="89e1a179-1c8a-46e4-a1ed-05428341bc03" providerId="ADAL" clId="{1A72683F-C5E7-4136-A59B-1B0127ECCDB2}" dt="2020-11-29T15:15:19.530" v="5825"/>
          <pc:sldLayoutMkLst>
            <pc:docMk/>
            <pc:sldMasterMk cId="4134410751" sldId="2147484038"/>
            <pc:sldLayoutMk cId="3782317763" sldId="2147484055"/>
          </pc:sldLayoutMkLst>
          <pc:spChg chg="mod">
            <ac:chgData name="Mandar Bapat" userId="89e1a179-1c8a-46e4-a1ed-05428341bc03" providerId="ADAL" clId="{1A72683F-C5E7-4136-A59B-1B0127ECCDB2}" dt="2020-11-29T15:15:19.530" v="5825"/>
            <ac:spMkLst>
              <pc:docMk/>
              <pc:sldMasterMk cId="4134410751" sldId="2147484038"/>
              <pc:sldLayoutMk cId="3782317763" sldId="2147484055"/>
              <ac:spMk id="2" creationId="{00000000-0000-0000-0000-000000000000}"/>
            </ac:spMkLst>
          </pc:spChg>
          <pc:spChg chg="mod">
            <ac:chgData name="Mandar Bapat" userId="89e1a179-1c8a-46e4-a1ed-05428341bc03" providerId="ADAL" clId="{1A72683F-C5E7-4136-A59B-1B0127ECCDB2}" dt="2020-11-29T15:15:19.530" v="5825"/>
            <ac:spMkLst>
              <pc:docMk/>
              <pc:sldMasterMk cId="4134410751" sldId="2147484038"/>
              <pc:sldLayoutMk cId="3782317763" sldId="2147484055"/>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2"/>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3" y="2"/>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A0C0817-A112-4847-8014-A94B7D2A4EA3}"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89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496512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35343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4489399"/>
            <a:ext cx="7885509" cy="150182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3081895"/>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365125"/>
            <a:ext cx="6977064" cy="2992904"/>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28650" y="4501729"/>
            <a:ext cx="7884318" cy="1489496"/>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9" name="TextBox 8"/>
          <p:cNvSpPr txBox="1"/>
          <p:nvPr/>
        </p:nvSpPr>
        <p:spPr>
          <a:xfrm>
            <a:off x="833283" y="7868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743200"/>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069682776"/>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2326968"/>
            <a:ext cx="7886700" cy="2511835"/>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4850581"/>
            <a:ext cx="7885509" cy="114064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78242204"/>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2571750"/>
            <a:ext cx="21955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885950"/>
            <a:ext cx="2202181" cy="576262"/>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885950"/>
            <a:ext cx="2199085" cy="576262"/>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84153837"/>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4873766"/>
            <a:ext cx="220503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4873765"/>
            <a:ext cx="2200805"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4873763"/>
            <a:ext cx="220199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26155641"/>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4199615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26332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2"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1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8"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8"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52961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68455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9"/>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41"/>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23509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8" y="609603"/>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2"/>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3" y="2088322"/>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06826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8" y="609603"/>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1"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42465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50405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20984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9"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3"/>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676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64927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2"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3"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11/30/2020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40689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5"/>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4"/>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7"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3666911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3"/>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8"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4604857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9857076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6" y="2126945"/>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4449337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3"/>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2"/>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9"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60"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5"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1"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1399684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7" y="609603"/>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8"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6"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8"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7"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4"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0826570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97464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609602"/>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2"/>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23167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1"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A0C0817-A112-4847-8014-A94B7D2A4EA3}"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99711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2"/>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3" y="2"/>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60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32B432-ACDA-4023-A761-2BAB76577B62}"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51842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9C646AA-F36E-4540-911D-FFFC0A0EF24A}"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22731535"/>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40"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8"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9186D26-FA5F-4637-B602-B7C2DC34CFD4}" type="datetime1">
              <a:rPr lang="en-US" smtClean="0"/>
              <a:t>11/30/2020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90549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6"/>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8"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8" y="2313436"/>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6FA2B21-3FCD-4721-B95C-427943F61125}"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8292813"/>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976669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56022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4" y="2243831"/>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D12A6-918A-48BD-8CB9-CA713993B0EA}" type="datetime1">
              <a:rPr lang="en-US" smtClean="0"/>
              <a:t>11/30/2020</a:t>
            </a:fld>
            <a:endParaRPr lang="en-US" dirty="0"/>
          </a:p>
        </p:txBody>
      </p:sp>
      <p:sp>
        <p:nvSpPr>
          <p:cNvPr id="10" name="Footer Placeholder 9"/>
          <p:cNvSpPr>
            <a:spLocks noGrp="1"/>
          </p:cNvSpPr>
          <p:nvPr>
            <p:ph type="ftr" sz="quarter" idx="11"/>
          </p:nvPr>
        </p:nvSpPr>
        <p:spPr>
          <a:xfrm>
            <a:off x="640704" y="6236208"/>
            <a:ext cx="3806398" cy="320040"/>
          </a:xfrm>
        </p:spPr>
        <p:txBody>
          <a:bodyPr>
            <a:normAutofit/>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757943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2"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1"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21"/>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778CE86-875F-4587-BCF6-FA054AFC0D53}" type="datetime1">
              <a:rPr lang="en-US" smtClean="0"/>
              <a:pPr/>
              <a:t>11/30/2020</a:t>
            </a:fld>
            <a:endParaRPr lang="en-US" dirty="0"/>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pPr algn="l"/>
            <a:endParaRPr lang="en-US" dirty="0"/>
          </a:p>
        </p:txBody>
      </p:sp>
      <p:sp>
        <p:nvSpPr>
          <p:cNvPr id="10" name="Slide Number Placeholder 9"/>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10768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063643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57656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91564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094246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157367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700"/>
            <a:ext cx="7510506" cy="1823305"/>
          </a:xfrm>
        </p:spPr>
        <p:txBody>
          <a:bodyPr anchor="b">
            <a:normAutofit/>
          </a:bodyPr>
          <a:lstStyle>
            <a:lvl1pPr algn="r">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063182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348" y="2060900"/>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540783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8348" y="2786029"/>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10150" y="2060900"/>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65" y="2786029"/>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502173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43802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819241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8" y="1754928"/>
            <a:ext cx="2729523" cy="1371600"/>
          </a:xfrm>
        </p:spPr>
        <p:txBody>
          <a:bodyPr anchor="b">
            <a:normAutofit/>
          </a:bodyPr>
          <a:lstStyle>
            <a:lvl1pPr algn="l">
              <a:defRPr sz="2200" b="0"/>
            </a:lvl1pPr>
          </a:lstStyle>
          <a:p>
            <a:r>
              <a:rPr lang="en-US"/>
              <a:t>Click to edit Master title style</a:t>
            </a:r>
            <a:endParaRPr lang="en-US" dirty="0"/>
          </a:p>
        </p:txBody>
      </p:sp>
      <p:sp>
        <p:nvSpPr>
          <p:cNvPr id="3" name="Content Placeholder 2"/>
          <p:cNvSpPr>
            <a:spLocks noGrp="1"/>
          </p:cNvSpPr>
          <p:nvPr>
            <p:ph idx="1"/>
          </p:nvPr>
        </p:nvSpPr>
        <p:spPr>
          <a:xfrm>
            <a:off x="3828857" y="596020"/>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348"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43168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8" y="1898269"/>
            <a:ext cx="4423803"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17319"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23650" y="6181346"/>
            <a:ext cx="718502" cy="365125"/>
          </a:xfrm>
        </p:spPr>
        <p:txBody>
          <a:bodyPr/>
          <a:lstStyle/>
          <a:p>
            <a:fld id="{E778CE86-875F-4587-BCF6-FA054AFC0D53}" type="datetime1">
              <a:rPr lang="en-US" smtClean="0"/>
              <a:pPr/>
              <a:t>11/30/2020</a:t>
            </a:fld>
            <a:endParaRPr lang="en-US" dirty="0"/>
          </a:p>
        </p:txBody>
      </p:sp>
      <p:sp>
        <p:nvSpPr>
          <p:cNvPr id="6" name="Footer Placeholder 5"/>
          <p:cNvSpPr>
            <a:spLocks noGrp="1"/>
          </p:cNvSpPr>
          <p:nvPr>
            <p:ph type="ftr" sz="quarter" idx="11"/>
          </p:nvPr>
        </p:nvSpPr>
        <p:spPr>
          <a:xfrm>
            <a:off x="818348" y="6181346"/>
            <a:ext cx="3705300" cy="365125"/>
          </a:xfrm>
        </p:spPr>
        <p:txBody>
          <a:bodyPr/>
          <a:lstStyle/>
          <a:p>
            <a:pPr algn="l"/>
            <a:endParaRPr lang="en-US" dirty="0"/>
          </a:p>
        </p:txBody>
      </p:sp>
      <p:sp>
        <p:nvSpPr>
          <p:cNvPr id="7" name="Slide Number Placeholder 6"/>
          <p:cNvSpPr>
            <a:spLocks noGrp="1"/>
          </p:cNvSpPr>
          <p:nvPr>
            <p:ph type="sldNum" sz="quarter" idx="12"/>
          </p:nvPr>
        </p:nvSpPr>
        <p:spPr>
          <a:xfrm>
            <a:off x="8024263" y="6181344"/>
            <a:ext cx="305186" cy="329250"/>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322581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8" y="4377487"/>
            <a:ext cx="7413007" cy="907505"/>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7678"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11/30/2020</a:t>
            </a:fld>
            <a:endParaRPr lang="en-US" dirty="0"/>
          </a:p>
        </p:txBody>
      </p:sp>
      <p:sp>
        <p:nvSpPr>
          <p:cNvPr id="6" name="Footer Placeholder 5"/>
          <p:cNvSpPr>
            <a:spLocks noGrp="1"/>
          </p:cNvSpPr>
          <p:nvPr>
            <p:ph type="ftr" sz="quarter" idx="11"/>
          </p:nvPr>
        </p:nvSpPr>
        <p:spPr>
          <a:xfrm>
            <a:off x="917679" y="6181346"/>
            <a:ext cx="5337278" cy="365125"/>
          </a:xfrm>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421304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298402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40617273"/>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9"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3"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3" y="596020"/>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818348"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9120589"/>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6257057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583819"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7"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3" y="596020"/>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62855198"/>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3" cy="2756783"/>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18347" y="3682943"/>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26220118"/>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8" y="596018"/>
            <a:ext cx="7511473" cy="131248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6147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8348" y="596018"/>
            <a:ext cx="5624137" cy="550604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189304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886200" y="1267731"/>
            <a:ext cx="13716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2091263"/>
            <a:ext cx="6801440"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171575" y="4682062"/>
            <a:ext cx="6803136"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en-US"/>
              <a:t>Click to edit Master subtitle style</a:t>
            </a:r>
            <a:endParaRPr lang="en-US" dirty="0"/>
          </a:p>
        </p:txBody>
      </p:sp>
      <p:sp>
        <p:nvSpPr>
          <p:cNvPr id="20" name="Date Placeholder 19"/>
          <p:cNvSpPr>
            <a:spLocks noGrp="1"/>
          </p:cNvSpPr>
          <p:nvPr>
            <p:ph type="dt" sz="half" idx="10"/>
          </p:nvPr>
        </p:nvSpPr>
        <p:spPr>
          <a:xfrm>
            <a:off x="3931920" y="1327188"/>
            <a:ext cx="1280160" cy="457200"/>
          </a:xfrm>
        </p:spPr>
        <p:txBody>
          <a:bodyPr/>
          <a:lstStyle>
            <a:lvl1pPr algn="ctr">
              <a:defRPr sz="1100" spc="0" baseline="0">
                <a:solidFill>
                  <a:schemeClr val="tx1"/>
                </a:solidFill>
                <a:latin typeface="+mn-lt"/>
              </a:defRPr>
            </a:lvl1pPr>
          </a:lstStyle>
          <a:p>
            <a:fld id="{EA0C0817-A112-4847-8014-A94B7D2A4EA3}" type="datetime1">
              <a:rPr lang="en-US" smtClean="0"/>
              <a:t>11/30/2020</a:t>
            </a:fld>
            <a:endParaRPr lang="en-US" dirty="0"/>
          </a:p>
        </p:txBody>
      </p:sp>
      <p:sp>
        <p:nvSpPr>
          <p:cNvPr id="21" name="Footer Placeholder 20"/>
          <p:cNvSpPr>
            <a:spLocks noGrp="1"/>
          </p:cNvSpPr>
          <p:nvPr>
            <p:ph type="ftr" sz="quarter" idx="11"/>
          </p:nvPr>
        </p:nvSpPr>
        <p:spPr>
          <a:xfrm>
            <a:off x="1104936" y="5211060"/>
            <a:ext cx="4429125" cy="228600"/>
          </a:xfrm>
        </p:spPr>
        <p:txBody>
          <a:bodyPr/>
          <a:lstStyle>
            <a:lvl1pPr algn="l">
              <a:defRPr sz="900">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5212080"/>
            <a:ext cx="1583911" cy="228600"/>
          </a:xfrm>
        </p:spPr>
        <p:txBody>
          <a:bodyPr/>
          <a:lstStyle>
            <a:lvl1pPr>
              <a:defRPr>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1088782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32B432-ACDA-4023-A761-2BAB76577B62}"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260561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886200" y="1267731"/>
            <a:ext cx="13716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2094309"/>
            <a:ext cx="6803136"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172718" y="4682062"/>
            <a:ext cx="6803136"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931920" y="1325880"/>
            <a:ext cx="1280160" cy="457200"/>
          </a:xfrm>
        </p:spPr>
        <p:txBody>
          <a:bodyPr/>
          <a:lstStyle>
            <a:lvl1pPr algn="ctr">
              <a:defRPr lang="en-US" sz="1100" kern="1200" spc="0" baseline="0">
                <a:solidFill>
                  <a:schemeClr val="tx1"/>
                </a:solidFill>
                <a:latin typeface="+mn-lt"/>
                <a:ea typeface="+mn-ea"/>
                <a:cs typeface="+mn-cs"/>
              </a:defRPr>
            </a:lvl1pPr>
          </a:lstStyle>
          <a:p>
            <a:fld id="{D9C646AA-F36E-4540-911D-FFFC0A0EF24A}" type="datetime1">
              <a:rPr lang="en-US" smtClean="0"/>
              <a:t>11/30/2020</a:t>
            </a:fld>
            <a:endParaRPr lang="en-US" dirty="0"/>
          </a:p>
        </p:txBody>
      </p:sp>
      <p:sp>
        <p:nvSpPr>
          <p:cNvPr id="5" name="Footer Placeholder 4"/>
          <p:cNvSpPr>
            <a:spLocks noGrp="1"/>
          </p:cNvSpPr>
          <p:nvPr>
            <p:ph type="ftr" sz="quarter" idx="11"/>
          </p:nvPr>
        </p:nvSpPr>
        <p:spPr>
          <a:xfrm>
            <a:off x="1104679" y="5211060"/>
            <a:ext cx="4430268"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5211060"/>
            <a:ext cx="1584198" cy="228600"/>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033403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318121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3152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488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643019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31520" y="2074334"/>
            <a:ext cx="36576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31520" y="2755898"/>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2074334"/>
            <a:ext cx="36576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756581"/>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161610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864996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303947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84147" y="173736"/>
            <a:ext cx="6398514"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7392"/>
            <a:ext cx="1823085"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68976" y="907143"/>
            <a:ext cx="5428856"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72300" y="2286000"/>
            <a:ext cx="1823085"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E8D12A6-918A-48BD-8CB9-CA713993B0EA}" type="datetime1">
              <a:rPr lang="en-US" smtClean="0"/>
              <a:t>11/30/2020</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6310086"/>
            <a:ext cx="1097280" cy="274320"/>
          </a:xfrm>
        </p:spPr>
        <p:txBody>
          <a:bodyPr/>
          <a:lstStyle>
            <a:lvl1pPr>
              <a:defRPr>
                <a:solidFill>
                  <a:srgbClr val="FFFFFF"/>
                </a:solidFill>
              </a:defRPr>
            </a:lvl1pPr>
          </a:lstStyle>
          <a:p>
            <a:fld id="{34B7E4EF-A1BD-40F4-AB7B-04F084DD991D}" type="slidenum">
              <a:rPr lang="en-US" smtClean="0"/>
              <a:t>‹#›</a:t>
            </a:fld>
            <a:endParaRPr lang="en-US" dirty="0"/>
          </a:p>
        </p:txBody>
      </p:sp>
      <p:sp>
        <p:nvSpPr>
          <p:cNvPr id="12" name="Rectangle 11"/>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63869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3504"/>
            <a:ext cx="1824228" cy="1645920"/>
          </a:xfrm>
        </p:spPr>
        <p:txBody>
          <a:bodyPr anchor="b">
            <a:noAutofit/>
          </a:bodyPr>
          <a:lstStyle>
            <a:lvl1pPr algn="l">
              <a:defRPr sz="24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449" y="173736"/>
            <a:ext cx="6398514"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972300" y="2286000"/>
            <a:ext cx="1824228"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E778CE86-875F-4587-BCF6-FA054AFC0D53}" type="datetime1">
              <a:rPr lang="en-US" smtClean="0"/>
              <a:pPr/>
              <a:t>11/30/2020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7797546" y="6309360"/>
            <a:ext cx="1097280" cy="274320"/>
          </a:xfrm>
        </p:spPr>
        <p:txBody>
          <a:bodyPr/>
          <a:lstStyle>
            <a:lvl1pPr>
              <a:defRPr>
                <a:solidFill>
                  <a:srgbClr val="FFFFFF"/>
                </a:solidFill>
              </a:defRPr>
            </a:lvl1pPr>
          </a:lstStyle>
          <a:p>
            <a:fld id="{34B7E4EF-A1BD-40F4-AB7B-04F084DD991D}" type="slidenum">
              <a:rPr lang="en-US" smtClean="0"/>
              <a:t>‹#›</a:t>
            </a:fld>
            <a:endParaRPr lang="en-US" dirty="0"/>
          </a:p>
        </p:txBody>
      </p:sp>
      <p:sp>
        <p:nvSpPr>
          <p:cNvPr id="11" name="Rectangle 10"/>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22514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855748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0"/>
            <a:ext cx="177165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762000"/>
            <a:ext cx="6057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193432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tIns="45720" bIns="45720" anchor="ctr">
            <a:normAutofit/>
          </a:bodyPr>
          <a:lstStyle>
            <a:lvl1pPr algn="ctr">
              <a:lnSpc>
                <a:spcPct val="80000"/>
              </a:lnSpc>
              <a:defRPr sz="6000" spc="0" baseline="0"/>
            </a:lvl1pPr>
          </a:lstStyle>
          <a:p>
            <a:r>
              <a:rPr lang="en-US"/>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217679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23871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14022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chor="ctr">
            <a:noAutofit/>
          </a:bodyPr>
          <a:lstStyle>
            <a:lvl1pPr algn="ctr">
              <a:lnSpc>
                <a:spcPct val="80000"/>
              </a:lnSpc>
              <a:defRPr sz="6000" b="0" spc="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9C646AA-F36E-4540-911D-FFFC0A0EF24A}" type="datetime1">
              <a:rPr lang="en-US" smtClean="0"/>
              <a:t>11/30/2020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8589389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422017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391003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496105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321497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1968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11/30/2020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05249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175757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422855"/>
            <a:ext cx="2057397" cy="365125"/>
          </a:xfrm>
        </p:spPr>
        <p:txBody>
          <a:bodyPr/>
          <a:lstStyle/>
          <a:p>
            <a:fld id="{FF87CAB8-DCAE-46A5-AADA-B3FAD11A54E0}" type="datetime1">
              <a:rPr lang="en-US" smtClean="0"/>
              <a:t>11/30/2020</a:t>
            </a:fld>
            <a:endParaRPr lang="en-US" dirty="0"/>
          </a:p>
        </p:txBody>
      </p:sp>
      <p:sp>
        <p:nvSpPr>
          <p:cNvPr id="5" name="Footer Placeholder 4"/>
          <p:cNvSpPr>
            <a:spLocks noGrp="1"/>
          </p:cNvSpPr>
          <p:nvPr>
            <p:ph type="ftr" sz="quarter" idx="11"/>
          </p:nvPr>
        </p:nvSpPr>
        <p:spPr>
          <a:xfrm>
            <a:off x="2832102" y="6422855"/>
            <a:ext cx="3209752" cy="365125"/>
          </a:xfrm>
        </p:spPr>
        <p:txBody>
          <a:bodyPr/>
          <a:lstStyle/>
          <a:p>
            <a:endParaRPr lang="en-US" dirty="0"/>
          </a:p>
        </p:txBody>
      </p:sp>
      <p:sp>
        <p:nvSpPr>
          <p:cNvPr id="6" name="Slide Number Placeholder 5"/>
          <p:cNvSpPr>
            <a:spLocks noGrp="1"/>
          </p:cNvSpPr>
          <p:nvPr>
            <p:ph type="sldNum" sz="quarter" idx="12"/>
          </p:nvPr>
        </p:nvSpPr>
        <p:spPr>
          <a:xfrm>
            <a:off x="6054787" y="6422855"/>
            <a:ext cx="659819"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266299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75000"/>
                  </a:srgbClr>
                </a:solidFill>
              </a:defRPr>
            </a:lvl1pPr>
          </a:lstStyle>
          <a:p>
            <a:fld id="{EA0C0817-A112-4847-8014-A94B7D2A4EA3}" type="datetime1">
              <a:rPr lang="en-US" smtClean="0"/>
              <a:t>11/30/2020</a:t>
            </a:fld>
            <a:endParaRPr lang="en-US" dirty="0"/>
          </a:p>
        </p:txBody>
      </p:sp>
      <p:sp>
        <p:nvSpPr>
          <p:cNvPr id="8" name="Footer Placeholder 7"/>
          <p:cNvSpPr>
            <a:spLocks noGrp="1"/>
          </p:cNvSpPr>
          <p:nvPr>
            <p:ph type="ftr" sz="quarter" idx="11"/>
          </p:nvPr>
        </p:nvSpPr>
        <p:spPr/>
        <p:txBody>
          <a:bodyPr/>
          <a:lstStyle>
            <a:lvl1pPr>
              <a:defRPr>
                <a:solidFill>
                  <a:srgbClr val="FFFFFF">
                    <a:alpha val="75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0000"/>
                  </a:srgb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5900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439937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098122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462755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7492" y="1993392"/>
            <a:ext cx="3806190" cy="3767328"/>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38" y="1993392"/>
            <a:ext cx="3806190" cy="3767328"/>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505068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2032000"/>
            <a:ext cx="3806190" cy="723400"/>
          </a:xfrm>
        </p:spPr>
        <p:txBody>
          <a:bodyPr anchor="ctr">
            <a:normAutofit/>
          </a:bodyPr>
          <a:lstStyle>
            <a:lvl1pPr marL="0" indent="0">
              <a:spcBef>
                <a:spcPts val="0"/>
              </a:spcBef>
              <a:buNone/>
              <a:defRPr sz="20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7492" y="2736150"/>
            <a:ext cx="3806190" cy="320040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66310" y="2029968"/>
            <a:ext cx="3806190" cy="722376"/>
          </a:xfrm>
        </p:spPr>
        <p:txBody>
          <a:bodyPr anchor="ctr">
            <a:normAutofit/>
          </a:bodyPr>
          <a:lstStyle>
            <a:lvl1pPr marL="0" indent="0">
              <a:spcBef>
                <a:spcPts val="0"/>
              </a:spcBef>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6310" y="2734056"/>
            <a:ext cx="3806190" cy="320040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938738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473840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632356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937031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20000"/>
              <a:lumOff val="8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5909735"/>
            <a:ext cx="6922008" cy="533400"/>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75000"/>
                  </a:srgbClr>
                </a:solidFill>
              </a:defRPr>
            </a:lvl1pPr>
          </a:lstStyle>
          <a:p>
            <a:fld id="{E778CE86-875F-4587-BCF6-FA054AFC0D53}" type="datetime1">
              <a:rPr lang="en-US" smtClean="0"/>
              <a:pPr/>
              <a:t>11/30/2020</a:t>
            </a:fld>
            <a:endParaRPr lang="en-US" dirty="0"/>
          </a:p>
        </p:txBody>
      </p:sp>
      <p:sp>
        <p:nvSpPr>
          <p:cNvPr id="6" name="Footer Placeholder 5"/>
          <p:cNvSpPr>
            <a:spLocks noGrp="1"/>
          </p:cNvSpPr>
          <p:nvPr>
            <p:ph type="ftr" sz="quarter" idx="11"/>
          </p:nvPr>
        </p:nvSpPr>
        <p:spPr/>
        <p:txBody>
          <a:bodyPr/>
          <a:lstStyle>
            <a:lvl1pPr>
              <a:defRPr>
                <a:solidFill>
                  <a:srgbClr val="FFFFFF">
                    <a:alpha val="75000"/>
                  </a:srgbClr>
                </a:solidFill>
              </a:defRPr>
            </a:lvl1pPr>
          </a:lstStyle>
          <a:p>
            <a:pPr algn="l"/>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2703656"/>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525681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182571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11/30/2020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5106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4464028"/>
            <a:ext cx="6858000" cy="1194650"/>
          </a:xfrm>
        </p:spPr>
        <p:txBody>
          <a:bodyPr wrap="none" anchor="t">
            <a:normAutofit/>
          </a:bodyPr>
          <a:lstStyle>
            <a:lvl1pPr algn="r">
              <a:defRPr sz="7200" b="0" spc="-225">
                <a:gradFill flip="none" rotWithShape="1">
                  <a:gsLst>
                    <a:gs pos="32000">
                      <a:schemeClr val="tx1">
                        <a:lumMod val="89000"/>
                      </a:schemeClr>
                    </a:gs>
                    <a:gs pos="100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657349" y="3829878"/>
            <a:ext cx="6858000" cy="618523"/>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A0C0817-A112-4847-8014-A94B7D2A4EA3}"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791134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015011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4464028"/>
            <a:ext cx="6858000" cy="1194650"/>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3829878"/>
            <a:ext cx="6858000" cy="617822"/>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C646AA-F36E-4540-911D-FFFC0A0EF24A}" type="datetime1">
              <a:rPr lang="en-US" smtClean="0"/>
              <a:t>11/30/2020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837509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825625"/>
            <a:ext cx="37689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825625"/>
            <a:ext cx="377547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842890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681163"/>
            <a:ext cx="3768912" cy="823912"/>
          </a:xfrm>
        </p:spPr>
        <p:txBody>
          <a:bodyPr anchor="b">
            <a:normAutofit/>
          </a:bodyPr>
          <a:lstStyle>
            <a:lvl1pPr marL="0" indent="0">
              <a:buNone/>
              <a:defRPr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000" y="2505075"/>
            <a:ext cx="376891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681163"/>
            <a:ext cx="3776661" cy="823912"/>
          </a:xfrm>
        </p:spPr>
        <p:txBody>
          <a:bodyPr vert="horz" lIns="91440" tIns="45720" rIns="91440" bIns="45720" rtlCol="0" anchor="b">
            <a:normAutofit/>
          </a:bodyPr>
          <a:lstStyle>
            <a:lvl1pPr>
              <a:buNone/>
              <a:defRPr lang="en-US"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739880" y="2505075"/>
            <a:ext cx="377666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519089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38166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04078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2057400"/>
            <a:ext cx="2739019"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544452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2057400"/>
            <a:ext cx="2739019"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11/30/2020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621755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5186516"/>
            <a:ext cx="7885509"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388487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7.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theme" Target="../theme/theme8.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image" Target="../media/image7.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7"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8"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FA2B21-3FCD-4721-B95C-427943F61125}" type="datetime1">
              <a:rPr lang="en-US" smtClean="0"/>
              <a:t>11/30/2020</a:t>
            </a:fld>
            <a:endParaRPr lang="en-US" dirty="0"/>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4B7E4EF-A1BD-40F4-AB7B-04F084DD991D}" type="slidenum">
              <a:rPr lang="en-US" smtClean="0"/>
              <a:t>‹#›</a:t>
            </a:fld>
            <a:endParaRPr lang="en-US" dirty="0"/>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76759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8" y="609603"/>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7"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8"/>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6FA2B21-3FCD-4721-B95C-427943F61125}" type="datetime1">
              <a:rPr lang="en-US" smtClean="0"/>
              <a:t>11/30/2020</a:t>
            </a:fld>
            <a:endParaRPr lang="en-US" dirty="0"/>
          </a:p>
        </p:txBody>
      </p:sp>
      <p:sp>
        <p:nvSpPr>
          <p:cNvPr id="5" name="Footer Placeholder 4"/>
          <p:cNvSpPr>
            <a:spLocks noGrp="1"/>
          </p:cNvSpPr>
          <p:nvPr>
            <p:ph type="ftr" sz="quarter" idx="3"/>
          </p:nvPr>
        </p:nvSpPr>
        <p:spPr>
          <a:xfrm>
            <a:off x="685347" y="5883278"/>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10" y="5883278"/>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218287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6" y="2638047"/>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4"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F6FA2B21-3FCD-4721-B95C-427943F61125}" type="datetime1">
              <a:rPr lang="en-US" smtClean="0"/>
              <a:t>11/30/2020</a:t>
            </a:fld>
            <a:endParaRPr lang="en-US" dirty="0"/>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7780346"/>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sldNum="0"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8" y="596018"/>
            <a:ext cx="7511473" cy="13124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51709" y="6178262"/>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F6FA2B21-3FCD-4721-B95C-427943F61125}" type="datetime1">
              <a:rPr lang="en-US" smtClean="0"/>
              <a:t>11/30/2020</a:t>
            </a:fld>
            <a:endParaRPr lang="en-US" dirty="0"/>
          </a:p>
        </p:txBody>
      </p:sp>
      <p:sp>
        <p:nvSpPr>
          <p:cNvPr id="5" name="Footer Placeholder 4"/>
          <p:cNvSpPr>
            <a:spLocks noGrp="1"/>
          </p:cNvSpPr>
          <p:nvPr>
            <p:ph type="ftr" sz="quarter" idx="3"/>
          </p:nvPr>
        </p:nvSpPr>
        <p:spPr>
          <a:xfrm>
            <a:off x="818348" y="6178262"/>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7917203" y="6178262"/>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270710008"/>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hf sldNum="0" hdr="0" ftr="0" dt="0"/>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3736"/>
            <a:ext cx="8791956" cy="6510528"/>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731520" y="642594"/>
            <a:ext cx="768096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1520" y="2103120"/>
            <a:ext cx="768096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34768" y="6309360"/>
            <a:ext cx="20574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fld id="{F6FA2B21-3FCD-4721-B95C-427943F61125}" type="datetime1">
              <a:rPr lang="en-US" smtClean="0"/>
              <a:t>11/30/2020</a:t>
            </a:fld>
            <a:endParaRPr lang="en-US" dirty="0"/>
          </a:p>
        </p:txBody>
      </p:sp>
      <p:sp>
        <p:nvSpPr>
          <p:cNvPr id="5" name="Footer Placeholder 4"/>
          <p:cNvSpPr>
            <a:spLocks noGrp="1"/>
          </p:cNvSpPr>
          <p:nvPr>
            <p:ph type="ftr" sz="quarter" idx="3"/>
          </p:nvPr>
        </p:nvSpPr>
        <p:spPr>
          <a:xfrm>
            <a:off x="2596896" y="6309360"/>
            <a:ext cx="3950208"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23382" y="6309360"/>
            <a:ext cx="109728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3609618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76109"/>
            <a:ext cx="9141714"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019" y="284176"/>
            <a:ext cx="777240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019" y="2011680"/>
            <a:ext cx="777240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557" y="6422855"/>
            <a:ext cx="2595043" cy="365125"/>
          </a:xfrm>
          <a:prstGeom prst="rect">
            <a:avLst/>
          </a:prstGeom>
        </p:spPr>
        <p:txBody>
          <a:bodyPr vert="horz" lIns="91440" tIns="45720" rIns="45720" bIns="45720" rtlCol="0" anchor="ctr"/>
          <a:lstStyle>
            <a:lvl1pPr algn="l">
              <a:defRPr sz="1050">
                <a:solidFill>
                  <a:schemeClr val="tx1"/>
                </a:solidFill>
              </a:defRPr>
            </a:lvl1pPr>
          </a:lstStyle>
          <a:p>
            <a:fld id="{F6FA2B21-3FCD-4721-B95C-427943F61125}" type="datetime1">
              <a:rPr lang="en-US" smtClean="0"/>
              <a:t>11/30/2020</a:t>
            </a:fld>
            <a:endParaRPr lang="en-US" dirty="0"/>
          </a:p>
        </p:txBody>
      </p:sp>
      <p:sp>
        <p:nvSpPr>
          <p:cNvPr id="5" name="Footer Placeholder 4"/>
          <p:cNvSpPr>
            <a:spLocks noGrp="1"/>
          </p:cNvSpPr>
          <p:nvPr>
            <p:ph type="ftr" sz="quarter" idx="3"/>
          </p:nvPr>
        </p:nvSpPr>
        <p:spPr>
          <a:xfrm>
            <a:off x="4191000" y="6422855"/>
            <a:ext cx="4060627"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8265139" y="6422855"/>
            <a:ext cx="709698" cy="365125"/>
          </a:xfrm>
          <a:prstGeom prst="rect">
            <a:avLst/>
          </a:prstGeom>
        </p:spPr>
        <p:txBody>
          <a:bodyPr vert="horz" lIns="45720" tIns="45720" rIns="91440" bIns="45720" rtlCol="0" anchor="ctr"/>
          <a:lstStyle>
            <a:lvl1pPr algn="l">
              <a:defRPr sz="1200" b="0">
                <a:solidFill>
                  <a:schemeClr val="tx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7424322"/>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499533"/>
            <a:ext cx="8079581"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206" y="1993393"/>
            <a:ext cx="8065294"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4350" y="6412447"/>
            <a:ext cx="3086100"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F6FA2B21-3FCD-4721-B95C-427943F61125}" type="datetime1">
              <a:rPr lang="en-US" smtClean="0"/>
              <a:t>11/30/2020</a:t>
            </a:fld>
            <a:endParaRPr lang="en-US" dirty="0"/>
          </a:p>
        </p:txBody>
      </p:sp>
      <p:sp>
        <p:nvSpPr>
          <p:cNvPr id="5" name="Footer Placeholder 4"/>
          <p:cNvSpPr>
            <a:spLocks noGrp="1"/>
          </p:cNvSpPr>
          <p:nvPr>
            <p:ph type="ftr" sz="quarter" idx="3"/>
          </p:nvPr>
        </p:nvSpPr>
        <p:spPr>
          <a:xfrm>
            <a:off x="514350" y="6554697"/>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p>
        </p:txBody>
      </p:sp>
      <p:sp>
        <p:nvSpPr>
          <p:cNvPr id="6" name="Slide Number Placeholder 5"/>
          <p:cNvSpPr>
            <a:spLocks noGrp="1"/>
          </p:cNvSpPr>
          <p:nvPr>
            <p:ph type="sldNum" sz="quarter" idx="4"/>
          </p:nvPr>
        </p:nvSpPr>
        <p:spPr>
          <a:xfrm>
            <a:off x="6541193" y="5829748"/>
            <a:ext cx="2194560" cy="1397039"/>
          </a:xfrm>
          <a:prstGeom prst="rect">
            <a:avLst/>
          </a:prstGeom>
        </p:spPr>
        <p:txBody>
          <a:bodyPr vert="horz" lIns="91440" tIns="45720" rIns="91440" bIns="45720" rtlCol="0" anchor="b"/>
          <a:lstStyle>
            <a:lvl1pPr algn="r">
              <a:defRPr sz="9000" b="0">
                <a:ln>
                  <a:noFill/>
                </a:ln>
                <a:solidFill>
                  <a:schemeClr val="accent1">
                    <a:alpha val="20000"/>
                  </a:schemeClr>
                </a:solidFill>
                <a:latin typeface="+mj-lt"/>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98778762"/>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hf sldNum="0" hdr="0" ftr="0" dt="0"/>
  <p:txStyles>
    <p:titleStyle>
      <a:lvl1pPr algn="l" defTabSz="914400" rtl="0" eaLnBrk="1" latinLnBrk="0" hangingPunct="1">
        <a:lnSpc>
          <a:spcPct val="90000"/>
        </a:lnSpc>
        <a:spcBef>
          <a:spcPct val="0"/>
        </a:spcBef>
        <a:buNone/>
        <a:defRPr sz="48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825625"/>
            <a:ext cx="76753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6FA2B21-3FCD-4721-B95C-427943F61125}" type="datetime1">
              <a:rPr lang="en-US" smtClean="0"/>
              <a:t>11/30/2020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083853517"/>
      </p:ext>
    </p:extLst>
  </p:cSld>
  <p:clrMap bg1="dk1" tx1="lt1" bg2="dk2" tx2="lt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p:hf sldNum="0" hdr="0" ftr="0" dt="0"/>
  <p:txStyles>
    <p:title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8.jpeg"/><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8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9.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5706232/" TargetMode="External"/><Relationship Id="rId2" Type="http://schemas.openxmlformats.org/officeDocument/2006/relationships/image" Target="../media/image31.jpe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jpe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39" name="Picture 38" descr="Background pattern&#10;&#10;Description automatically generated">
            <a:extLst>
              <a:ext uri="{FF2B5EF4-FFF2-40B4-BE49-F238E27FC236}">
                <a16:creationId xmlns:a16="http://schemas.microsoft.com/office/drawing/2014/main" id="{1500ACAA-C6E5-4E8F-A5C3-C008F49909B6}"/>
              </a:ext>
            </a:extLst>
          </p:cNvPr>
          <p:cNvPicPr>
            <a:picLocks noChangeAspect="1"/>
          </p:cNvPicPr>
          <p:nvPr/>
        </p:nvPicPr>
        <p:blipFill rotWithShape="1">
          <a:blip r:embed="rId3"/>
          <a:srcRect r="1334"/>
          <a:stretch/>
        </p:blipFill>
        <p:spPr>
          <a:xfrm>
            <a:off x="20" y="10"/>
            <a:ext cx="9143980" cy="6857990"/>
          </a:xfrm>
          <a:prstGeom prst="rect">
            <a:avLst/>
          </a:prstGeom>
        </p:spPr>
      </p:pic>
      <p:sp>
        <p:nvSpPr>
          <p:cNvPr id="38" name="TextBox 37">
            <a:extLst>
              <a:ext uri="{FF2B5EF4-FFF2-40B4-BE49-F238E27FC236}">
                <a16:creationId xmlns:a16="http://schemas.microsoft.com/office/drawing/2014/main" id="{6964447F-B550-4B36-AB2A-5DD2845E6C8E}"/>
              </a:ext>
            </a:extLst>
          </p:cNvPr>
          <p:cNvSpPr txBox="1"/>
          <p:nvPr/>
        </p:nvSpPr>
        <p:spPr>
          <a:xfrm>
            <a:off x="5088834" y="98580"/>
            <a:ext cx="3935896" cy="1569660"/>
          </a:xfrm>
          <a:prstGeom prst="rect">
            <a:avLst/>
          </a:prstGeom>
          <a:noFill/>
        </p:spPr>
        <p:txBody>
          <a:bodyPr wrap="square" rtlCol="0">
            <a:spAutoFit/>
          </a:bodyPr>
          <a:lstStyle/>
          <a:p>
            <a:pPr algn="ctr"/>
            <a:r>
              <a:rPr lang="en-US" sz="3200" dirty="0">
                <a:solidFill>
                  <a:schemeClr val="bg2">
                    <a:lumMod val="75000"/>
                  </a:schemeClr>
                </a:solidFill>
              </a:rPr>
              <a:t>WIND TURBINE BLADE MANUFACTURING</a:t>
            </a:r>
          </a:p>
        </p:txBody>
      </p:sp>
      <p:pic>
        <p:nvPicPr>
          <p:cNvPr id="46" name="Picture 45">
            <a:extLst>
              <a:ext uri="{FF2B5EF4-FFF2-40B4-BE49-F238E27FC236}">
                <a16:creationId xmlns:a16="http://schemas.microsoft.com/office/drawing/2014/main" id="{12D17F4E-94E8-4058-9FDB-98446F1F745D}"/>
              </a:ext>
            </a:extLst>
          </p:cNvPr>
          <p:cNvPicPr/>
          <p:nvPr/>
        </p:nvPicPr>
        <p:blipFill>
          <a:blip r:embed="rId4"/>
          <a:stretch/>
        </p:blipFill>
        <p:spPr>
          <a:xfrm>
            <a:off x="0" y="0"/>
            <a:ext cx="1751760" cy="1668240"/>
          </a:xfrm>
          <a:prstGeom prst="rect">
            <a:avLst/>
          </a:prstGeom>
          <a:ln>
            <a:noFill/>
          </a:ln>
        </p:spPr>
      </p:pic>
      <p:sp>
        <p:nvSpPr>
          <p:cNvPr id="49" name="TextBox 48">
            <a:extLst>
              <a:ext uri="{FF2B5EF4-FFF2-40B4-BE49-F238E27FC236}">
                <a16:creationId xmlns:a16="http://schemas.microsoft.com/office/drawing/2014/main" id="{45101E3A-B08B-428F-9660-861C0FE688B2}"/>
              </a:ext>
            </a:extLst>
          </p:cNvPr>
          <p:cNvSpPr txBox="1"/>
          <p:nvPr/>
        </p:nvSpPr>
        <p:spPr>
          <a:xfrm>
            <a:off x="132521" y="5296806"/>
            <a:ext cx="4982818"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75000"/>
                  </a:schemeClr>
                </a:solidFill>
              </a:rPr>
              <a:t>Name : Mandar Bapat</a:t>
            </a:r>
          </a:p>
          <a:p>
            <a:pPr marL="285750" indent="-285750">
              <a:buFont typeface="Arial" panose="020B0604020202020204" pitchFamily="34" charset="0"/>
              <a:buChar char="•"/>
            </a:pPr>
            <a:r>
              <a:rPr lang="en-US" dirty="0">
                <a:solidFill>
                  <a:schemeClr val="bg2">
                    <a:lumMod val="75000"/>
                  </a:schemeClr>
                </a:solidFill>
              </a:rPr>
              <a:t>Roll No. : 190475</a:t>
            </a:r>
          </a:p>
          <a:p>
            <a:pPr marL="285750" indent="-285750">
              <a:buFont typeface="Arial" panose="020B0604020202020204" pitchFamily="34" charset="0"/>
              <a:buChar char="•"/>
            </a:pPr>
            <a:r>
              <a:rPr lang="en-US" dirty="0">
                <a:solidFill>
                  <a:schemeClr val="bg2">
                    <a:lumMod val="75000"/>
                  </a:schemeClr>
                </a:solidFill>
              </a:rPr>
              <a:t>Section : S-3</a:t>
            </a:r>
          </a:p>
          <a:p>
            <a:pPr marL="285750" indent="-285750">
              <a:buFont typeface="Arial" panose="020B0604020202020204" pitchFamily="34" charset="0"/>
              <a:buChar char="•"/>
            </a:pPr>
            <a:r>
              <a:rPr lang="en-US" dirty="0">
                <a:solidFill>
                  <a:schemeClr val="bg2">
                    <a:lumMod val="75000"/>
                  </a:schemeClr>
                </a:solidFill>
              </a:rPr>
              <a:t>Tutor : Sandeep Kumar Sahni</a:t>
            </a:r>
          </a:p>
          <a:p>
            <a:pPr marL="285750" indent="-285750">
              <a:buFont typeface="Arial" panose="020B0604020202020204" pitchFamily="34" charset="0"/>
              <a:buChar char="•"/>
            </a:pPr>
            <a:r>
              <a:rPr lang="en-US" dirty="0">
                <a:solidFill>
                  <a:schemeClr val="bg2">
                    <a:lumMod val="75000"/>
                  </a:schemeClr>
                </a:solidFill>
              </a:rPr>
              <a:t>Instructor : Dr. Anish Upadhyaya</a:t>
            </a:r>
          </a:p>
          <a:p>
            <a:endParaRPr lang="en-US" dirty="0"/>
          </a:p>
        </p:txBody>
      </p:sp>
    </p:spTree>
    <p:extLst>
      <p:ext uri="{BB962C8B-B14F-4D97-AF65-F5344CB8AC3E}">
        <p14:creationId xmlns:p14="http://schemas.microsoft.com/office/powerpoint/2010/main" val="4269681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4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CC8BA2B-132D-4713-84F6-316CB0265170}"/>
              </a:ext>
            </a:extLst>
          </p:cNvPr>
          <p:cNvSpPr>
            <a:spLocks noGrp="1"/>
          </p:cNvSpPr>
          <p:nvPr>
            <p:ph type="title"/>
          </p:nvPr>
        </p:nvSpPr>
        <p:spPr>
          <a:xfrm>
            <a:off x="1739613" y="3672189"/>
            <a:ext cx="5797296" cy="855406"/>
          </a:xfrm>
          <a:noFill/>
          <a:ln>
            <a:solidFill>
              <a:schemeClr val="bg1"/>
            </a:solidFill>
          </a:ln>
        </p:spPr>
        <p:txBody>
          <a:bodyPr vert="horz" lIns="182880" tIns="182880" rIns="182880" bIns="182880" rtlCol="0" anchor="ctr">
            <a:normAutofit/>
          </a:bodyPr>
          <a:lstStyle/>
          <a:p>
            <a:r>
              <a:rPr lang="en-US" sz="2800" dirty="0">
                <a:solidFill>
                  <a:schemeClr val="bg1"/>
                </a:solidFill>
              </a:rPr>
              <a:t>Aramid and basalt fibers</a:t>
            </a:r>
          </a:p>
        </p:txBody>
      </p:sp>
      <p:pic>
        <p:nvPicPr>
          <p:cNvPr id="8" name="Content Placeholder 7">
            <a:extLst>
              <a:ext uri="{FF2B5EF4-FFF2-40B4-BE49-F238E27FC236}">
                <a16:creationId xmlns:a16="http://schemas.microsoft.com/office/drawing/2014/main" id="{86795A18-76A4-4772-96BA-08A4A8EAD641}"/>
              </a:ext>
            </a:extLst>
          </p:cNvPr>
          <p:cNvPicPr>
            <a:picLocks noGrp="1" noChangeAspect="1"/>
          </p:cNvPicPr>
          <p:nvPr>
            <p:ph idx="1"/>
          </p:nvPr>
        </p:nvPicPr>
        <p:blipFill rotWithShape="1">
          <a:blip r:embed="rId2"/>
          <a:srcRect t="16084" b="11801"/>
          <a:stretch/>
        </p:blipFill>
        <p:spPr>
          <a:xfrm>
            <a:off x="20" y="-2"/>
            <a:ext cx="9143980" cy="3429000"/>
          </a:xfrm>
          <a:prstGeom prst="rect">
            <a:avLst/>
          </a:prstGeom>
        </p:spPr>
      </p:pic>
      <p:sp>
        <p:nvSpPr>
          <p:cNvPr id="6" name="Text Placeholder 5">
            <a:extLst>
              <a:ext uri="{FF2B5EF4-FFF2-40B4-BE49-F238E27FC236}">
                <a16:creationId xmlns:a16="http://schemas.microsoft.com/office/drawing/2014/main" id="{2BFA147C-EA49-4A91-95A5-8872DF9141EB}"/>
              </a:ext>
            </a:extLst>
          </p:cNvPr>
          <p:cNvSpPr>
            <a:spLocks noGrp="1"/>
          </p:cNvSpPr>
          <p:nvPr>
            <p:ph type="body" sz="half" idx="2"/>
          </p:nvPr>
        </p:nvSpPr>
        <p:spPr>
          <a:xfrm>
            <a:off x="132522" y="4625009"/>
            <a:ext cx="9011478" cy="2232990"/>
          </a:xfrm>
        </p:spPr>
        <p:txBody>
          <a:bodyPr vert="horz" lIns="91440" tIns="45720" rIns="91440" bIns="45720" rtlCol="0">
            <a:normAutofit/>
          </a:bodyPr>
          <a:lstStyle/>
          <a:p>
            <a:pPr marL="285750" indent="-228600" algn="l">
              <a:lnSpc>
                <a:spcPct val="90000"/>
              </a:lnSpc>
              <a:buFont typeface="Arial" panose="020B0604020202020204" pitchFamily="34" charset="0"/>
              <a:buChar char="•"/>
            </a:pPr>
            <a:r>
              <a:rPr lang="en-US" sz="1800" dirty="0">
                <a:solidFill>
                  <a:schemeClr val="bg1"/>
                </a:solidFill>
              </a:rPr>
              <a:t>Aramid stands for aromatic polyamide. These have high mechanical strength , are tough and damage tolerant.</a:t>
            </a:r>
          </a:p>
          <a:p>
            <a:pPr marL="285750" indent="-228600" algn="l">
              <a:lnSpc>
                <a:spcPct val="90000"/>
              </a:lnSpc>
              <a:buFont typeface="Arial" panose="020B0604020202020204" pitchFamily="34" charset="0"/>
              <a:buChar char="•"/>
            </a:pPr>
            <a:r>
              <a:rPr lang="en-US" sz="1800" dirty="0">
                <a:solidFill>
                  <a:schemeClr val="bg1"/>
                </a:solidFill>
              </a:rPr>
              <a:t>But aramid polymers have other disadvantages. They absorb moisture , have low compression strength and low adhesion to the polymer matrix. They also degrade due to ultraviolet radiation.</a:t>
            </a:r>
          </a:p>
          <a:p>
            <a:pPr marL="285750" indent="-228600" algn="l">
              <a:lnSpc>
                <a:spcPct val="90000"/>
              </a:lnSpc>
              <a:buFont typeface="Arial" panose="020B0604020202020204" pitchFamily="34" charset="0"/>
              <a:buChar char="•"/>
            </a:pPr>
            <a:r>
              <a:rPr lang="en-US" sz="1800" dirty="0">
                <a:solidFill>
                  <a:schemeClr val="bg1"/>
                </a:solidFill>
              </a:rPr>
              <a:t>Basalt fibers are relatively new and have only been experimented on small turbines, but they also show good mechanical properties. They are stronger , stiffer and lighter than E-glass. </a:t>
            </a:r>
          </a:p>
        </p:txBody>
      </p:sp>
    </p:spTree>
    <p:extLst>
      <p:ext uri="{BB962C8B-B14F-4D97-AF65-F5344CB8AC3E}">
        <p14:creationId xmlns:p14="http://schemas.microsoft.com/office/powerpoint/2010/main" val="4481055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1">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3">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60" y="4382347"/>
            <a:ext cx="4266015"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DA4-D201-4A29-9DF6-C7B99D8D6F84}"/>
              </a:ext>
            </a:extLst>
          </p:cNvPr>
          <p:cNvSpPr>
            <a:spLocks noGrp="1"/>
          </p:cNvSpPr>
          <p:nvPr>
            <p:ph type="title"/>
          </p:nvPr>
        </p:nvSpPr>
        <p:spPr>
          <a:xfrm>
            <a:off x="429768" y="4608575"/>
            <a:ext cx="3931920" cy="1765715"/>
          </a:xfrm>
        </p:spPr>
        <p:txBody>
          <a:bodyPr vert="horz" lIns="91440" tIns="45720" rIns="91440" bIns="45720" rtlCol="0" anchor="ctr">
            <a:normAutofit/>
          </a:bodyPr>
          <a:lstStyle/>
          <a:p>
            <a:pPr algn="ctr"/>
            <a:r>
              <a:rPr lang="en-US" sz="3200" dirty="0">
                <a:solidFill>
                  <a:srgbClr val="FFFFFF"/>
                </a:solidFill>
              </a:rPr>
              <a:t>Hybrid composites and natural fibers</a:t>
            </a:r>
          </a:p>
        </p:txBody>
      </p:sp>
      <p:pic>
        <p:nvPicPr>
          <p:cNvPr id="7" name="Content Placeholder 6" descr="A windmill with a mountain in the background&#10;&#10;Description automatically generated">
            <a:extLst>
              <a:ext uri="{FF2B5EF4-FFF2-40B4-BE49-F238E27FC236}">
                <a16:creationId xmlns:a16="http://schemas.microsoft.com/office/drawing/2014/main" id="{6123416C-B820-45EA-867F-5443713DF1AC}"/>
              </a:ext>
            </a:extLst>
          </p:cNvPr>
          <p:cNvPicPr>
            <a:picLocks noGrp="1" noChangeAspect="1"/>
          </p:cNvPicPr>
          <p:nvPr>
            <p:ph idx="1"/>
          </p:nvPr>
        </p:nvPicPr>
        <p:blipFill rotWithShape="1">
          <a:blip r:embed="rId2"/>
          <a:srcRect t="8586" r="-1" b="-1"/>
          <a:stretch/>
        </p:blipFill>
        <p:spPr>
          <a:xfrm>
            <a:off x="245660" y="321733"/>
            <a:ext cx="4266015" cy="3899748"/>
          </a:xfrm>
          <a:prstGeom prst="rect">
            <a:avLst/>
          </a:prstGeom>
        </p:spPr>
      </p:pic>
      <p:sp>
        <p:nvSpPr>
          <p:cNvPr id="20" name="Rectangle 15">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2325" y="321732"/>
            <a:ext cx="4270376" cy="6214534"/>
          </a:xfrm>
          <a:prstGeom prst="rect">
            <a:avLst/>
          </a:prstGeom>
          <a:solidFill>
            <a:srgbClr val="606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62DF7C1-358A-46B4-9C75-A73A00954D88}"/>
              </a:ext>
            </a:extLst>
          </p:cNvPr>
          <p:cNvSpPr>
            <a:spLocks noGrp="1"/>
          </p:cNvSpPr>
          <p:nvPr>
            <p:ph type="body" sz="half" idx="2"/>
          </p:nvPr>
        </p:nvSpPr>
        <p:spPr>
          <a:xfrm>
            <a:off x="4695783" y="321732"/>
            <a:ext cx="4202557" cy="6214533"/>
          </a:xfrm>
        </p:spPr>
        <p:txBody>
          <a:bodyPr vert="horz" lIns="45720" tIns="45720" rIns="45720" bIns="45720" rtlCol="0" anchor="ctr">
            <a:normAutofit/>
          </a:bodyPr>
          <a:lstStyle/>
          <a:p>
            <a:pPr marL="285750" indent="-285750">
              <a:lnSpc>
                <a:spcPct val="90000"/>
              </a:lnSpc>
              <a:buFont typeface="Arial" panose="020B0604020202020204" pitchFamily="34" charset="0"/>
              <a:buChar char="•"/>
            </a:pPr>
            <a:r>
              <a:rPr lang="en-US" sz="1800" dirty="0">
                <a:solidFill>
                  <a:srgbClr val="FFFFFF"/>
                </a:solidFill>
              </a:rPr>
              <a:t>A good way to mitigate the disadvantages of different types of fibers is to use a hybrid composition like E-glass/carbon or E-glass/aramid etc. In fact , the world’s longest wind turbine rotor blade is made of carbon/glass hybrid fibers.</a:t>
            </a:r>
          </a:p>
          <a:p>
            <a:pPr marL="285750" indent="-285750">
              <a:lnSpc>
                <a:spcPct val="90000"/>
              </a:lnSpc>
              <a:buFont typeface="Arial" panose="020B0604020202020204" pitchFamily="34" charset="0"/>
              <a:buChar char="•"/>
            </a:pPr>
            <a:r>
              <a:rPr lang="en-US" sz="1800" dirty="0">
                <a:solidFill>
                  <a:srgbClr val="FFFFFF"/>
                </a:solidFill>
              </a:rPr>
              <a:t>Incorporation of glass fibers in carbon fibers showed a significant improvement in the impact and tensile properties.</a:t>
            </a:r>
          </a:p>
          <a:p>
            <a:pPr marL="285750" indent="-285750">
              <a:lnSpc>
                <a:spcPct val="90000"/>
              </a:lnSpc>
              <a:buFont typeface="Arial" panose="020B0604020202020204" pitchFamily="34" charset="0"/>
              <a:buChar char="•"/>
            </a:pPr>
            <a:r>
              <a:rPr lang="en-US" sz="1800" dirty="0">
                <a:solidFill>
                  <a:srgbClr val="FFFFFF"/>
                </a:solidFill>
              </a:rPr>
              <a:t>Natural fibers have proven to be better than the synthetic composites in certain situations. Common examples include flex , jute , hemp etc. Certain types of timber are also suitable in making small scale wind turbines(shown on left).</a:t>
            </a:r>
          </a:p>
          <a:p>
            <a:pPr marL="285750" indent="-285750">
              <a:lnSpc>
                <a:spcPct val="90000"/>
              </a:lnSpc>
              <a:buFont typeface="Arial" panose="020B0604020202020204" pitchFamily="34" charset="0"/>
              <a:buChar char="•"/>
            </a:pPr>
            <a:r>
              <a:rPr lang="en-US" sz="1800" dirty="0">
                <a:solidFill>
                  <a:srgbClr val="FFFFFF"/>
                </a:solidFill>
              </a:rPr>
              <a:t>Although natural fibers are environment friendly and have more strength and stiffness in certain conditions , they absorb a lot of moisture and have low thermal stability.</a:t>
            </a:r>
          </a:p>
        </p:txBody>
      </p:sp>
    </p:spTree>
    <p:extLst>
      <p:ext uri="{BB962C8B-B14F-4D97-AF65-F5344CB8AC3E}">
        <p14:creationId xmlns:p14="http://schemas.microsoft.com/office/powerpoint/2010/main" val="339682441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12B966F-1F56-4C9A-8E34-ED48C18016B8}"/>
              </a:ext>
            </a:extLst>
          </p:cNvPr>
          <p:cNvSpPr>
            <a:spLocks noGrp="1"/>
          </p:cNvSpPr>
          <p:nvPr>
            <p:ph type="body" idx="1"/>
          </p:nvPr>
        </p:nvSpPr>
        <p:spPr/>
        <p:txBody>
          <a:bodyPr>
            <a:normAutofit/>
          </a:bodyPr>
          <a:lstStyle/>
          <a:p>
            <a:pPr marL="285750" indent="-285750">
              <a:buFont typeface="Arial" panose="020B0604020202020204" pitchFamily="34" charset="0"/>
              <a:buChar char="•"/>
            </a:pPr>
            <a:r>
              <a:rPr lang="en-US" dirty="0"/>
              <a:t>THERMOSETS AS MATRIX PHASE</a:t>
            </a:r>
          </a:p>
        </p:txBody>
      </p:sp>
      <p:sp>
        <p:nvSpPr>
          <p:cNvPr id="5" name="Content Placeholder 4">
            <a:extLst>
              <a:ext uri="{FF2B5EF4-FFF2-40B4-BE49-F238E27FC236}">
                <a16:creationId xmlns:a16="http://schemas.microsoft.com/office/drawing/2014/main" id="{7835D7F9-9345-4CCF-B12C-099B26A15779}"/>
              </a:ext>
            </a:extLst>
          </p:cNvPr>
          <p:cNvSpPr>
            <a:spLocks noGrp="1"/>
          </p:cNvSpPr>
          <p:nvPr>
            <p:ph sz="half" idx="2"/>
          </p:nvPr>
        </p:nvSpPr>
        <p:spPr/>
        <p:txBody>
          <a:bodyPr>
            <a:normAutofit lnSpcReduction="10000"/>
          </a:bodyPr>
          <a:lstStyle/>
          <a:p>
            <a:r>
              <a:rPr lang="en-US" dirty="0"/>
              <a:t>Most of the reinforced polymers use thermosets as their matrix phase. Their low viscosity make them favorable for the infusion process to create blades and hence allow higher production rates. Also , they can be cured at low temperatures , which in turn reduces energy requirements. Epoxy resins are more commonly used instead of polyesters.</a:t>
            </a:r>
          </a:p>
          <a:p>
            <a:endParaRPr lang="en-US" dirty="0"/>
          </a:p>
        </p:txBody>
      </p:sp>
      <p:sp>
        <p:nvSpPr>
          <p:cNvPr id="6" name="Text Placeholder 5">
            <a:extLst>
              <a:ext uri="{FF2B5EF4-FFF2-40B4-BE49-F238E27FC236}">
                <a16:creationId xmlns:a16="http://schemas.microsoft.com/office/drawing/2014/main" id="{9368DEF5-01B7-4BCC-B08B-B2013F88E862}"/>
              </a:ext>
            </a:extLst>
          </p:cNvPr>
          <p:cNvSpPr>
            <a:spLocks noGrp="1"/>
          </p:cNvSpPr>
          <p:nvPr>
            <p:ph type="body" sz="quarter" idx="3"/>
          </p:nvPr>
        </p:nvSpPr>
        <p:spPr/>
        <p:txBody>
          <a:bodyPr>
            <a:normAutofit/>
          </a:bodyPr>
          <a:lstStyle/>
          <a:p>
            <a:r>
              <a:rPr lang="en-US" dirty="0"/>
              <a:t>THERMOPLASTICS AS MATRIX PHASE</a:t>
            </a:r>
          </a:p>
        </p:txBody>
      </p:sp>
      <p:sp>
        <p:nvSpPr>
          <p:cNvPr id="7" name="Content Placeholder 6">
            <a:extLst>
              <a:ext uri="{FF2B5EF4-FFF2-40B4-BE49-F238E27FC236}">
                <a16:creationId xmlns:a16="http://schemas.microsoft.com/office/drawing/2014/main" id="{03D5F138-1C4F-49ED-8145-DC724B20F8E6}"/>
              </a:ext>
            </a:extLst>
          </p:cNvPr>
          <p:cNvSpPr>
            <a:spLocks noGrp="1"/>
          </p:cNvSpPr>
          <p:nvPr>
            <p:ph sz="quarter" idx="4"/>
          </p:nvPr>
        </p:nvSpPr>
        <p:spPr/>
        <p:txBody>
          <a:bodyPr>
            <a:normAutofit lnSpcReduction="10000"/>
          </a:bodyPr>
          <a:lstStyle/>
          <a:p>
            <a:r>
              <a:rPr lang="en-US" dirty="0"/>
              <a:t>Properties such as high fracture toughness , larger elongation at fracture and </a:t>
            </a:r>
            <a:r>
              <a:rPr lang="en-US" b="0" i="0" dirty="0">
                <a:solidFill>
                  <a:srgbClr val="000000"/>
                </a:solidFill>
                <a:effectLst/>
                <a:latin typeface="Tw Cen MT" panose="020B0602020104020603" pitchFamily="34" charset="0"/>
              </a:rPr>
              <a:t>recyclability make thermoplastics a good option instead of </a:t>
            </a:r>
            <a:r>
              <a:rPr lang="en-US" dirty="0">
                <a:solidFill>
                  <a:srgbClr val="000000"/>
                </a:solidFill>
                <a:latin typeface="Tw Cen MT" panose="020B0602020104020603" pitchFamily="34" charset="0"/>
              </a:rPr>
              <a:t>Thermosets. But</a:t>
            </a:r>
            <a:r>
              <a:rPr lang="en-US" b="0" i="0" dirty="0">
                <a:solidFill>
                  <a:srgbClr val="000000"/>
                </a:solidFill>
                <a:effectLst/>
                <a:latin typeface="Tw Cen MT" panose="020B0602020104020603" pitchFamily="34" charset="0"/>
              </a:rPr>
              <a:t> thei</a:t>
            </a:r>
            <a:r>
              <a:rPr lang="en-US" dirty="0">
                <a:solidFill>
                  <a:srgbClr val="000000"/>
                </a:solidFill>
                <a:latin typeface="Tw Cen MT" panose="020B0602020104020603" pitchFamily="34" charset="0"/>
              </a:rPr>
              <a:t>r high viscosity(around 10</a:t>
            </a:r>
            <a:r>
              <a:rPr lang="en-US" baseline="30000" dirty="0">
                <a:solidFill>
                  <a:srgbClr val="000000"/>
                </a:solidFill>
                <a:latin typeface="Tw Cen MT" panose="020B0602020104020603" pitchFamily="34" charset="0"/>
              </a:rPr>
              <a:t>2</a:t>
            </a:r>
            <a:r>
              <a:rPr lang="en-US" dirty="0">
                <a:solidFill>
                  <a:srgbClr val="000000"/>
                </a:solidFill>
                <a:latin typeface="Tw Cen MT" panose="020B0602020104020603" pitchFamily="34" charset="0"/>
              </a:rPr>
              <a:t>-10</a:t>
            </a:r>
            <a:r>
              <a:rPr lang="en-US" baseline="30000" dirty="0">
                <a:solidFill>
                  <a:srgbClr val="000000"/>
                </a:solidFill>
                <a:latin typeface="Tw Cen MT" panose="020B0602020104020603" pitchFamily="34" charset="0"/>
              </a:rPr>
              <a:t>3</a:t>
            </a:r>
            <a:r>
              <a:rPr lang="en-US" dirty="0">
                <a:solidFill>
                  <a:srgbClr val="000000"/>
                </a:solidFill>
                <a:latin typeface="Tw Cen MT" panose="020B0602020104020603" pitchFamily="34" charset="0"/>
              </a:rPr>
              <a:t>  Pa compared to 0.1-10 Pa for Thermosets) and higher processing temperatures can affect production rates , damage fiber properties and make production of large , thick plates difficult.</a:t>
            </a:r>
            <a:endParaRPr lang="en-US" dirty="0">
              <a:latin typeface="Tw Cen MT" panose="020B0602020104020603" pitchFamily="34" charset="0"/>
            </a:endParaRPr>
          </a:p>
        </p:txBody>
      </p:sp>
      <p:pic>
        <p:nvPicPr>
          <p:cNvPr id="9" name="Picture 8" descr="A close up of a necklace&#10;&#10;Description automatically generated">
            <a:extLst>
              <a:ext uri="{FF2B5EF4-FFF2-40B4-BE49-F238E27FC236}">
                <a16:creationId xmlns:a16="http://schemas.microsoft.com/office/drawing/2014/main" id="{EB551ED8-2AA1-42CA-A695-78EEDF98C462}"/>
              </a:ext>
            </a:extLst>
          </p:cNvPr>
          <p:cNvPicPr>
            <a:picLocks noChangeAspect="1"/>
          </p:cNvPicPr>
          <p:nvPr/>
        </p:nvPicPr>
        <p:blipFill>
          <a:blip r:embed="rId2"/>
          <a:stretch>
            <a:fillRect/>
          </a:stretch>
        </p:blipFill>
        <p:spPr>
          <a:xfrm>
            <a:off x="1444487" y="20617"/>
            <a:ext cx="5552661" cy="2312498"/>
          </a:xfrm>
          <a:prstGeom prst="rect">
            <a:avLst/>
          </a:prstGeom>
        </p:spPr>
      </p:pic>
    </p:spTree>
    <p:extLst>
      <p:ext uri="{BB962C8B-B14F-4D97-AF65-F5344CB8AC3E}">
        <p14:creationId xmlns:p14="http://schemas.microsoft.com/office/powerpoint/2010/main" val="384813903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5">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43FEA1E8-CEB1-40F6-A704-43A900F028ED}"/>
              </a:ext>
            </a:extLst>
          </p:cNvPr>
          <p:cNvSpPr>
            <a:spLocks noGrp="1"/>
          </p:cNvSpPr>
          <p:nvPr>
            <p:ph type="title"/>
          </p:nvPr>
        </p:nvSpPr>
        <p:spPr>
          <a:xfrm>
            <a:off x="768096" y="585216"/>
            <a:ext cx="3287069" cy="1499616"/>
          </a:xfrm>
        </p:spPr>
        <p:txBody>
          <a:bodyPr vert="horz" lIns="91440" tIns="45720" rIns="91440" bIns="45720" rtlCol="0" anchor="ctr">
            <a:normAutofit/>
          </a:bodyPr>
          <a:lstStyle/>
          <a:p>
            <a:r>
              <a:rPr lang="en-US" dirty="0"/>
              <a:t>NANOENGINEERED POLYMERS AND COMPOSITES</a:t>
            </a:r>
          </a:p>
        </p:txBody>
      </p:sp>
      <p:pic>
        <p:nvPicPr>
          <p:cNvPr id="11" name="Content Placeholder 10" descr="A picture containing food&#10;&#10;Description automatically generated">
            <a:extLst>
              <a:ext uri="{FF2B5EF4-FFF2-40B4-BE49-F238E27FC236}">
                <a16:creationId xmlns:a16="http://schemas.microsoft.com/office/drawing/2014/main" id="{FBE5FFAA-E1F9-42B1-B79F-F3943D92054F}"/>
              </a:ext>
            </a:extLst>
          </p:cNvPr>
          <p:cNvPicPr>
            <a:picLocks noGrp="1" noChangeAspect="1"/>
          </p:cNvPicPr>
          <p:nvPr>
            <p:ph idx="1"/>
          </p:nvPr>
        </p:nvPicPr>
        <p:blipFill>
          <a:blip r:embed="rId2"/>
          <a:stretch>
            <a:fillRect/>
          </a:stretch>
        </p:blipFill>
        <p:spPr>
          <a:xfrm>
            <a:off x="74222" y="2612798"/>
            <a:ext cx="5340724" cy="2968487"/>
          </a:xfrm>
          <a:prstGeom prst="rect">
            <a:avLst/>
          </a:prstGeom>
        </p:spPr>
      </p:pic>
      <p:sp>
        <p:nvSpPr>
          <p:cNvPr id="18" name="Rectangle 17">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2"/>
            <a:ext cx="3493008"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9B0EA7D9-C09A-4A89-94AE-A46B1DCF0F5D}"/>
              </a:ext>
            </a:extLst>
          </p:cNvPr>
          <p:cNvSpPr>
            <a:spLocks noGrp="1"/>
          </p:cNvSpPr>
          <p:nvPr>
            <p:ph type="body" sz="half" idx="2"/>
          </p:nvPr>
        </p:nvSpPr>
        <p:spPr>
          <a:xfrm>
            <a:off x="5804452" y="585216"/>
            <a:ext cx="3265325" cy="5586984"/>
          </a:xfrm>
        </p:spPr>
        <p:txBody>
          <a:bodyPr vert="horz" lIns="45720" tIns="45720" rIns="45720" bIns="45720" rtlCol="0" anchor="ctr">
            <a:noAutofit/>
          </a:bodyPr>
          <a:lstStyle/>
          <a:p>
            <a:pPr marL="285750" indent="-285750">
              <a:lnSpc>
                <a:spcPct val="90000"/>
              </a:lnSpc>
              <a:buClr>
                <a:schemeClr val="bg1"/>
              </a:buClr>
              <a:buFont typeface="Arial" panose="020B0604020202020204" pitchFamily="34" charset="0"/>
              <a:buChar char="•"/>
            </a:pPr>
            <a:r>
              <a:rPr lang="en-US" sz="1800" dirty="0">
                <a:solidFill>
                  <a:srgbClr val="FFFFFF"/>
                </a:solidFill>
              </a:rPr>
              <a:t>The recent research is based on enhancing the properties of the composites by nano reinforcement in the matrix phase.</a:t>
            </a:r>
          </a:p>
          <a:p>
            <a:pPr marL="285750" indent="-285750">
              <a:lnSpc>
                <a:spcPct val="90000"/>
              </a:lnSpc>
              <a:buClr>
                <a:schemeClr val="bg1"/>
              </a:buClr>
              <a:buFont typeface="Arial" panose="020B0604020202020204" pitchFamily="34" charset="0"/>
              <a:buChar char="•"/>
            </a:pPr>
            <a:r>
              <a:rPr lang="en-US" sz="1800" dirty="0">
                <a:solidFill>
                  <a:srgbClr val="FFFFFF"/>
                </a:solidFill>
              </a:rPr>
              <a:t>An increase in about 30-80% is observed in fracture toughness , fatigue resistance and shear strength by adding only small amounts of nano reinforcement like Carbon Nanotubes(CNT) or Carbon Nanofibers(CNF).It has been shown that addition of small amount of CNT can increase the lifespan of the blades by 1500%.</a:t>
            </a:r>
          </a:p>
          <a:p>
            <a:pPr marL="285750" indent="-285750">
              <a:lnSpc>
                <a:spcPct val="90000"/>
              </a:lnSpc>
              <a:buClr>
                <a:schemeClr val="bg1"/>
              </a:buClr>
              <a:buFont typeface="Arial" panose="020B0604020202020204" pitchFamily="34" charset="0"/>
              <a:buChar char="•"/>
            </a:pPr>
            <a:r>
              <a:rPr lang="en-US" sz="1800" dirty="0">
                <a:solidFill>
                  <a:srgbClr val="FFFFFF"/>
                </a:solidFill>
              </a:rPr>
              <a:t>Common nano reinforcements are CNT , CNF , Graphene etc.</a:t>
            </a:r>
          </a:p>
        </p:txBody>
      </p:sp>
      <p:sp>
        <p:nvSpPr>
          <p:cNvPr id="12" name="TextBox 11">
            <a:extLst>
              <a:ext uri="{FF2B5EF4-FFF2-40B4-BE49-F238E27FC236}">
                <a16:creationId xmlns:a16="http://schemas.microsoft.com/office/drawing/2014/main" id="{3F196C59-CE29-4E3A-A86F-1310838D709C}"/>
              </a:ext>
            </a:extLst>
          </p:cNvPr>
          <p:cNvSpPr txBox="1"/>
          <p:nvPr/>
        </p:nvSpPr>
        <p:spPr>
          <a:xfrm>
            <a:off x="291548" y="5710535"/>
            <a:ext cx="4876843" cy="923330"/>
          </a:xfrm>
          <a:prstGeom prst="rect">
            <a:avLst/>
          </a:prstGeom>
          <a:noFill/>
        </p:spPr>
        <p:txBody>
          <a:bodyPr wrap="square" rtlCol="0">
            <a:spAutoFit/>
          </a:bodyPr>
          <a:lstStyle/>
          <a:p>
            <a:pPr marL="342900" indent="-342900">
              <a:buAutoNum type="alphaLcParenBoth"/>
            </a:pPr>
            <a:r>
              <a:rPr lang="en-US" dirty="0"/>
              <a:t>– Micrograph of a carbon fiber with CNT reinforcement</a:t>
            </a:r>
          </a:p>
          <a:p>
            <a:pPr marL="342900" indent="-342900">
              <a:buAutoNum type="alphaLcParenBoth"/>
            </a:pPr>
            <a:r>
              <a:rPr lang="en-US" dirty="0"/>
              <a:t>- Computational model with CNT particles</a:t>
            </a:r>
          </a:p>
        </p:txBody>
      </p:sp>
    </p:spTree>
    <p:extLst>
      <p:ext uri="{BB962C8B-B14F-4D97-AF65-F5344CB8AC3E}">
        <p14:creationId xmlns:p14="http://schemas.microsoft.com/office/powerpoint/2010/main" val="149257114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9" name="Picture 10">
            <a:extLst>
              <a:ext uri="{FF2B5EF4-FFF2-40B4-BE49-F238E27FC236}">
                <a16:creationId xmlns:a16="http://schemas.microsoft.com/office/drawing/2014/main" id="{F0FFDE5F-D62D-4F97-9958-8454C00DCE18}"/>
              </a:ext>
            </a:extLst>
          </p:cNvPr>
          <p:cNvPicPr>
            <a:picLocks noChangeAspect="1"/>
          </p:cNvPicPr>
          <p:nvPr/>
        </p:nvPicPr>
        <p:blipFill rotWithShape="1">
          <a:blip r:embed="rId3"/>
          <a:srcRect t="37472" b="2545"/>
          <a:stretch/>
        </p:blipFill>
        <p:spPr>
          <a:xfrm>
            <a:off x="20" y="2030"/>
            <a:ext cx="9143980" cy="6855970"/>
          </a:xfrm>
          <a:prstGeom prst="rect">
            <a:avLst/>
          </a:prstGeom>
        </p:spPr>
      </p:pic>
      <p:sp>
        <p:nvSpPr>
          <p:cNvPr id="20" name="Rectangle 14">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9144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Rectangle 16">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A01CFBF-6AE6-491E-8A7A-DC3907FB89C9}"/>
              </a:ext>
            </a:extLst>
          </p:cNvPr>
          <p:cNvSpPr>
            <a:spLocks noGrp="1"/>
          </p:cNvSpPr>
          <p:nvPr>
            <p:ph type="title"/>
          </p:nvPr>
        </p:nvSpPr>
        <p:spPr>
          <a:xfrm>
            <a:off x="-19" y="19623"/>
            <a:ext cx="9144000" cy="1027299"/>
          </a:xfrm>
        </p:spPr>
        <p:txBody>
          <a:bodyPr vert="horz" lIns="91440" tIns="45720" rIns="91440" bIns="45720" rtlCol="0" anchor="b">
            <a:normAutofit/>
          </a:bodyPr>
          <a:lstStyle/>
          <a:p>
            <a:r>
              <a:rPr lang="en-US" sz="2400" dirty="0"/>
              <a:t>MANUFACTORING PROCESSES INVOLVED</a:t>
            </a:r>
          </a:p>
        </p:txBody>
      </p:sp>
      <p:sp>
        <p:nvSpPr>
          <p:cNvPr id="9" name="Content Placeholder 8">
            <a:extLst>
              <a:ext uri="{FF2B5EF4-FFF2-40B4-BE49-F238E27FC236}">
                <a16:creationId xmlns:a16="http://schemas.microsoft.com/office/drawing/2014/main" id="{129F7F6C-FBDC-4CD4-B845-BCA91C9F9ED1}"/>
              </a:ext>
            </a:extLst>
          </p:cNvPr>
          <p:cNvSpPr>
            <a:spLocks noGrp="1"/>
          </p:cNvSpPr>
          <p:nvPr>
            <p:ph idx="1"/>
          </p:nvPr>
        </p:nvSpPr>
        <p:spPr>
          <a:xfrm>
            <a:off x="371061" y="1298714"/>
            <a:ext cx="8481391" cy="2729948"/>
          </a:xfrm>
        </p:spPr>
        <p:txBody>
          <a:bodyPr vert="horz" lIns="91440" tIns="45720" rIns="91440" bIns="45720" rtlCol="0">
            <a:normAutofit/>
          </a:bodyPr>
          <a:lstStyle/>
          <a:p>
            <a:r>
              <a:rPr lang="en-US" dirty="0"/>
              <a:t>A multitude of processes are involved in the manufacturing of the wind turbine blades. Since , they are mainly produced of fiber reinforced polymers , the processes described here are for the production of these composites. In addition , a variety of other processes are also involved such as :-</a:t>
            </a:r>
          </a:p>
        </p:txBody>
      </p:sp>
      <p:sp>
        <p:nvSpPr>
          <p:cNvPr id="10" name="TextBox 9">
            <a:extLst>
              <a:ext uri="{FF2B5EF4-FFF2-40B4-BE49-F238E27FC236}">
                <a16:creationId xmlns:a16="http://schemas.microsoft.com/office/drawing/2014/main" id="{2A7EB432-1ADC-4C0A-A66C-86766BCE635B}"/>
              </a:ext>
            </a:extLst>
          </p:cNvPr>
          <p:cNvSpPr txBox="1"/>
          <p:nvPr/>
        </p:nvSpPr>
        <p:spPr>
          <a:xfrm>
            <a:off x="371061" y="4028662"/>
            <a:ext cx="4651513" cy="2308324"/>
          </a:xfrm>
          <a:prstGeom prst="rect">
            <a:avLst/>
          </a:prstGeom>
          <a:noFill/>
        </p:spPr>
        <p:txBody>
          <a:bodyPr wrap="square" rtlCol="0">
            <a:spAutoFit/>
          </a:bodyPr>
          <a:lstStyle/>
          <a:p>
            <a:r>
              <a:rPr lang="en-US" sz="1800" dirty="0"/>
              <a:t>Sizing : Size is a surface coating on the fibers , which consists mainly of organic compounds. Sizing is precisely the name of the process. This is done mainly as a protection to the fibers as well as to ensure good bonding with the matrix phase.</a:t>
            </a:r>
          </a:p>
          <a:p>
            <a:endParaRPr lang="en-US" dirty="0"/>
          </a:p>
        </p:txBody>
      </p:sp>
      <p:pic>
        <p:nvPicPr>
          <p:cNvPr id="13" name="Picture 12" descr="Diagram&#10;&#10;Description automatically generated">
            <a:extLst>
              <a:ext uri="{FF2B5EF4-FFF2-40B4-BE49-F238E27FC236}">
                <a16:creationId xmlns:a16="http://schemas.microsoft.com/office/drawing/2014/main" id="{6466080E-0366-4CC2-BACC-83EC162F0B6A}"/>
              </a:ext>
            </a:extLst>
          </p:cNvPr>
          <p:cNvPicPr>
            <a:picLocks noChangeAspect="1"/>
          </p:cNvPicPr>
          <p:nvPr/>
        </p:nvPicPr>
        <p:blipFill>
          <a:blip r:embed="rId4"/>
          <a:stretch>
            <a:fillRect/>
          </a:stretch>
        </p:blipFill>
        <p:spPr>
          <a:xfrm>
            <a:off x="5274365" y="3716782"/>
            <a:ext cx="3810000" cy="3057525"/>
          </a:xfrm>
          <a:prstGeom prst="rect">
            <a:avLst/>
          </a:prstGeom>
        </p:spPr>
      </p:pic>
    </p:spTree>
    <p:extLst>
      <p:ext uri="{BB962C8B-B14F-4D97-AF65-F5344CB8AC3E}">
        <p14:creationId xmlns:p14="http://schemas.microsoft.com/office/powerpoint/2010/main" val="97816681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E213D-3FA7-4D59-80B5-015897DCA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72BFF-3131-4689-8C32-BFCF663BB756}"/>
              </a:ext>
            </a:extLst>
          </p:cNvPr>
          <p:cNvSpPr>
            <a:spLocks noGrp="1"/>
          </p:cNvSpPr>
          <p:nvPr>
            <p:ph type="title"/>
          </p:nvPr>
        </p:nvSpPr>
        <p:spPr>
          <a:xfrm>
            <a:off x="4956314" y="136656"/>
            <a:ext cx="4105646" cy="1326321"/>
          </a:xfrm>
        </p:spPr>
        <p:txBody>
          <a:bodyPr>
            <a:normAutofit/>
          </a:bodyPr>
          <a:lstStyle/>
          <a:p>
            <a:r>
              <a:rPr lang="en-US" sz="2000" dirty="0">
                <a:solidFill>
                  <a:srgbClr val="FFFFFF"/>
                </a:solidFill>
              </a:rPr>
              <a:t>Wet HAND LAY UP PROCESS</a:t>
            </a:r>
            <a:br>
              <a:rPr lang="en-US" sz="2000" dirty="0">
                <a:solidFill>
                  <a:srgbClr val="FFFFFF"/>
                </a:solidFill>
              </a:rPr>
            </a:br>
            <a:r>
              <a:rPr lang="en-US" sz="2000" dirty="0">
                <a:solidFill>
                  <a:srgbClr val="FFFFFF"/>
                </a:solidFill>
              </a:rPr>
              <a:t>(Laminating technique)</a:t>
            </a:r>
          </a:p>
        </p:txBody>
      </p:sp>
      <p:sp>
        <p:nvSpPr>
          <p:cNvPr id="19" name="Rectangle 18">
            <a:extLst>
              <a:ext uri="{FF2B5EF4-FFF2-40B4-BE49-F238E27FC236}">
                <a16:creationId xmlns:a16="http://schemas.microsoft.com/office/drawing/2014/main" id="{0D63BE23-20C0-4F37-860E-0892A4DE0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4356" y="733425"/>
            <a:ext cx="3921919"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EDD690CF-E964-4582-9AB2-F20C3EF36DE6}"/>
              </a:ext>
            </a:extLst>
          </p:cNvPr>
          <p:cNvPicPr>
            <a:picLocks noChangeAspect="1"/>
          </p:cNvPicPr>
          <p:nvPr/>
        </p:nvPicPr>
        <p:blipFill rotWithShape="1">
          <a:blip r:embed="rId2"/>
          <a:srcRect l="13093" r="-2" b="-2"/>
          <a:stretch/>
        </p:blipFill>
        <p:spPr>
          <a:xfrm>
            <a:off x="856392" y="1691085"/>
            <a:ext cx="3337845" cy="3475830"/>
          </a:xfrm>
          <a:prstGeom prst="rect">
            <a:avLst/>
          </a:prstGeom>
        </p:spPr>
      </p:pic>
      <p:sp>
        <p:nvSpPr>
          <p:cNvPr id="21" name="Rectangle 20">
            <a:extLst>
              <a:ext uri="{FF2B5EF4-FFF2-40B4-BE49-F238E27FC236}">
                <a16:creationId xmlns:a16="http://schemas.microsoft.com/office/drawing/2014/main" id="{D49AB149-D0D3-42EA-8B4C-F39E213AE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72" y="799817"/>
            <a:ext cx="3831886"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AEF521-9D47-49CA-A9DB-304DE2ABA989}"/>
              </a:ext>
            </a:extLst>
          </p:cNvPr>
          <p:cNvSpPr>
            <a:spLocks noGrp="1"/>
          </p:cNvSpPr>
          <p:nvPr>
            <p:ph idx="1"/>
          </p:nvPr>
        </p:nvSpPr>
        <p:spPr>
          <a:xfrm>
            <a:off x="4837042" y="1338470"/>
            <a:ext cx="4306957" cy="5515657"/>
          </a:xfrm>
        </p:spPr>
        <p:txBody>
          <a:bodyPr>
            <a:normAutofit lnSpcReduction="10000"/>
          </a:bodyPr>
          <a:lstStyle/>
          <a:p>
            <a:pPr>
              <a:lnSpc>
                <a:spcPct val="110000"/>
              </a:lnSpc>
            </a:pPr>
            <a:r>
              <a:rPr lang="en-US" sz="1800" dirty="0">
                <a:solidFill>
                  <a:srgbClr val="FFFFFF"/>
                </a:solidFill>
              </a:rPr>
              <a:t>The fiber in the form of mats or unidirectional tapes is first laid into an open mold. It can be laid in multiple or single layers.</a:t>
            </a:r>
          </a:p>
          <a:p>
            <a:pPr>
              <a:lnSpc>
                <a:spcPct val="110000"/>
              </a:lnSpc>
            </a:pPr>
            <a:r>
              <a:rPr lang="en-US" sz="1800" dirty="0">
                <a:solidFill>
                  <a:srgbClr val="FFFFFF"/>
                </a:solidFill>
              </a:rPr>
              <a:t>These layers were then impregnated with resins using rollers and brushes. Curing was normally done at room temperatures. Higher temperatures were required for certain matrix phases like epoxy.</a:t>
            </a:r>
          </a:p>
          <a:p>
            <a:pPr>
              <a:lnSpc>
                <a:spcPct val="110000"/>
              </a:lnSpc>
            </a:pPr>
            <a:r>
              <a:rPr lang="en-US" sz="1800" dirty="0">
                <a:solidFill>
                  <a:srgbClr val="FFFFFF"/>
                </a:solidFill>
              </a:rPr>
              <a:t>Ideal for small-medium turbine blades.</a:t>
            </a:r>
          </a:p>
          <a:p>
            <a:pPr>
              <a:lnSpc>
                <a:spcPct val="110000"/>
              </a:lnSpc>
            </a:pPr>
            <a:r>
              <a:rPr lang="en-US" sz="1800" dirty="0">
                <a:solidFill>
                  <a:srgbClr val="FFFFFF"/>
                </a:solidFill>
              </a:rPr>
              <a:t>Although this process provides flexibility in material design and fiber arrangement , it is highly labor intensive , time consuming and defect prone.</a:t>
            </a:r>
          </a:p>
        </p:txBody>
      </p:sp>
    </p:spTree>
    <p:extLst>
      <p:ext uri="{BB962C8B-B14F-4D97-AF65-F5344CB8AC3E}">
        <p14:creationId xmlns:p14="http://schemas.microsoft.com/office/powerpoint/2010/main" val="1007528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5BA25-7C37-4540-8561-963475D04D8E}"/>
              </a:ext>
            </a:extLst>
          </p:cNvPr>
          <p:cNvSpPr>
            <a:spLocks noGrp="1"/>
          </p:cNvSpPr>
          <p:nvPr>
            <p:ph type="title"/>
          </p:nvPr>
        </p:nvSpPr>
        <p:spPr>
          <a:xfrm>
            <a:off x="301034" y="2146852"/>
            <a:ext cx="2564074" cy="4616450"/>
          </a:xfrm>
        </p:spPr>
        <p:txBody>
          <a:bodyPr>
            <a:normAutofit/>
          </a:bodyPr>
          <a:lstStyle/>
          <a:p>
            <a:r>
              <a:rPr lang="en-US" sz="2800" dirty="0"/>
              <a:t>Resin infusion</a:t>
            </a:r>
          </a:p>
        </p:txBody>
      </p:sp>
      <p:cxnSp>
        <p:nvCxnSpPr>
          <p:cNvPr id="43" name="Straight Connector 42">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69C73E-E40C-4193-9362-0C967BAD6C7C}"/>
              </a:ext>
            </a:extLst>
          </p:cNvPr>
          <p:cNvSpPr>
            <a:spLocks noGrp="1"/>
          </p:cNvSpPr>
          <p:nvPr>
            <p:ph idx="1"/>
          </p:nvPr>
        </p:nvSpPr>
        <p:spPr>
          <a:xfrm>
            <a:off x="3490723" y="0"/>
            <a:ext cx="5547260" cy="6732104"/>
          </a:xfrm>
        </p:spPr>
        <p:txBody>
          <a:bodyPr anchor="ctr">
            <a:noAutofit/>
          </a:bodyPr>
          <a:lstStyle/>
          <a:p>
            <a:pPr>
              <a:lnSpc>
                <a:spcPct val="100000"/>
              </a:lnSpc>
              <a:buClr>
                <a:srgbClr val="FDD132"/>
              </a:buClr>
            </a:pPr>
            <a:r>
              <a:rPr lang="en-US" sz="1800" dirty="0"/>
              <a:t>Most widely used for production of wind turbine blades.</a:t>
            </a:r>
          </a:p>
          <a:p>
            <a:pPr>
              <a:lnSpc>
                <a:spcPct val="100000"/>
              </a:lnSpc>
              <a:buClr>
                <a:srgbClr val="FDD132"/>
              </a:buClr>
            </a:pPr>
            <a:r>
              <a:rPr lang="en-US" sz="1800" dirty="0"/>
              <a:t>The fibers are first placed in a closed , sealed mold which is encapsulated with a vacuum bag. Once the vacuum is created , the resin is injected into the mold cavity.</a:t>
            </a:r>
          </a:p>
          <a:p>
            <a:pPr>
              <a:lnSpc>
                <a:spcPct val="100000"/>
              </a:lnSpc>
              <a:buClr>
                <a:srgbClr val="FDD132"/>
              </a:buClr>
            </a:pPr>
            <a:r>
              <a:rPr lang="en-US" sz="1800" dirty="0"/>
              <a:t>After the resin wets the fibers and fills the empty spaces , it is cured with heat. It can be at the room temperature or at a slightly higher one.</a:t>
            </a:r>
          </a:p>
          <a:p>
            <a:pPr>
              <a:lnSpc>
                <a:spcPct val="100000"/>
              </a:lnSpc>
              <a:buClr>
                <a:srgbClr val="FDD132"/>
              </a:buClr>
            </a:pPr>
            <a:r>
              <a:rPr lang="en-US" sz="1800" dirty="0"/>
              <a:t>There are 2 variants to the process : </a:t>
            </a:r>
          </a:p>
          <a:p>
            <a:pPr marL="457200" indent="-457200">
              <a:lnSpc>
                <a:spcPct val="100000"/>
              </a:lnSpc>
              <a:buClr>
                <a:srgbClr val="FDD132"/>
              </a:buClr>
              <a:buFont typeface="+mj-lt"/>
              <a:buAutoNum type="arabicPeriod"/>
            </a:pPr>
            <a:r>
              <a:rPr lang="en-US" sz="1800" dirty="0"/>
              <a:t>Resin Transfer Molding(RTM) : The resin is injected at a pressure greater than the atmospheric pressure.</a:t>
            </a:r>
          </a:p>
          <a:p>
            <a:pPr marL="457200" indent="-457200">
              <a:lnSpc>
                <a:spcPct val="100000"/>
              </a:lnSpc>
              <a:buClr>
                <a:srgbClr val="FDD132"/>
              </a:buClr>
              <a:buFont typeface="+mj-lt"/>
              <a:buAutoNum type="arabicPeriod"/>
            </a:pPr>
            <a:r>
              <a:rPr lang="en-US" sz="1800" dirty="0"/>
              <a:t>Vacuum Assisted RTM : The resin is injected at pressures lower than that of atmospheric pressure. This variant is widely used.</a:t>
            </a:r>
          </a:p>
          <a:p>
            <a:pPr>
              <a:lnSpc>
                <a:spcPct val="100000"/>
              </a:lnSpc>
              <a:buClr>
                <a:srgbClr val="FDD132"/>
              </a:buClr>
            </a:pPr>
            <a:r>
              <a:rPr lang="en-US" sz="1800" dirty="0"/>
              <a:t>The process allows for production of longer blades , results in good quality and can be automated. But it is relatively complex and requires low viscosity resins.</a:t>
            </a:r>
          </a:p>
        </p:txBody>
      </p:sp>
      <p:pic>
        <p:nvPicPr>
          <p:cNvPr id="37" name="Picture 36" descr="Diagram&#10;&#10;Description automatically generated">
            <a:extLst>
              <a:ext uri="{FF2B5EF4-FFF2-40B4-BE49-F238E27FC236}">
                <a16:creationId xmlns:a16="http://schemas.microsoft.com/office/drawing/2014/main" id="{F66D8E01-9074-41B0-BF18-0719E868E9D0}"/>
              </a:ext>
            </a:extLst>
          </p:cNvPr>
          <p:cNvPicPr>
            <a:picLocks noChangeAspect="1"/>
          </p:cNvPicPr>
          <p:nvPr/>
        </p:nvPicPr>
        <p:blipFill>
          <a:blip r:embed="rId3"/>
          <a:stretch>
            <a:fillRect/>
          </a:stretch>
        </p:blipFill>
        <p:spPr>
          <a:xfrm>
            <a:off x="73571" y="437322"/>
            <a:ext cx="3343580" cy="2146852"/>
          </a:xfrm>
          <a:prstGeom prst="rect">
            <a:avLst/>
          </a:prstGeom>
        </p:spPr>
      </p:pic>
    </p:spTree>
    <p:extLst>
      <p:ext uri="{BB962C8B-B14F-4D97-AF65-F5344CB8AC3E}">
        <p14:creationId xmlns:p14="http://schemas.microsoft.com/office/powerpoint/2010/main" val="74148817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242B-5439-4F6E-B00A-791788F3D880}"/>
              </a:ext>
            </a:extLst>
          </p:cNvPr>
          <p:cNvSpPr>
            <a:spLocks noGrp="1"/>
          </p:cNvSpPr>
          <p:nvPr>
            <p:ph type="title"/>
          </p:nvPr>
        </p:nvSpPr>
        <p:spPr/>
        <p:txBody>
          <a:bodyPr>
            <a:normAutofit/>
          </a:bodyPr>
          <a:lstStyle/>
          <a:p>
            <a:r>
              <a:rPr lang="en-US" sz="3200" dirty="0"/>
              <a:t>Prepreg method</a:t>
            </a:r>
          </a:p>
        </p:txBody>
      </p:sp>
      <p:sp>
        <p:nvSpPr>
          <p:cNvPr id="3" name="Content Placeholder 2">
            <a:extLst>
              <a:ext uri="{FF2B5EF4-FFF2-40B4-BE49-F238E27FC236}">
                <a16:creationId xmlns:a16="http://schemas.microsoft.com/office/drawing/2014/main" id="{A5184BD2-D91D-4F67-BEB7-77B4AF9C1989}"/>
              </a:ext>
            </a:extLst>
          </p:cNvPr>
          <p:cNvSpPr>
            <a:spLocks noGrp="1"/>
          </p:cNvSpPr>
          <p:nvPr>
            <p:ph idx="1"/>
          </p:nvPr>
        </p:nvSpPr>
        <p:spPr>
          <a:xfrm>
            <a:off x="145774" y="1802296"/>
            <a:ext cx="4678016" cy="5055704"/>
          </a:xfrm>
        </p:spPr>
        <p:txBody>
          <a:bodyPr>
            <a:noAutofit/>
          </a:bodyPr>
          <a:lstStyle/>
          <a:p>
            <a:pPr>
              <a:lnSpc>
                <a:spcPct val="110000"/>
              </a:lnSpc>
            </a:pPr>
            <a:r>
              <a:rPr lang="en-US" sz="1800" dirty="0"/>
              <a:t>This method is based on using ‘pre-impregnated’ fibers that already have a certain amount of resin between them .</a:t>
            </a:r>
          </a:p>
          <a:p>
            <a:pPr>
              <a:lnSpc>
                <a:spcPct val="110000"/>
              </a:lnSpc>
            </a:pPr>
            <a:r>
              <a:rPr lang="en-US" sz="1800" dirty="0"/>
              <a:t>The layers of prepregs are laid onto the mold and then covered with a vacuum bag , much like the resin infusion process. These are then heated.</a:t>
            </a:r>
          </a:p>
          <a:p>
            <a:pPr>
              <a:lnSpc>
                <a:spcPct val="110000"/>
              </a:lnSpc>
            </a:pPr>
            <a:r>
              <a:rPr lang="en-US" sz="1800" dirty="0"/>
              <a:t>The heat cures any uncured resin and helps in bonding between the different layers.</a:t>
            </a:r>
          </a:p>
          <a:p>
            <a:pPr>
              <a:lnSpc>
                <a:spcPct val="110000"/>
              </a:lnSpc>
            </a:pPr>
            <a:r>
              <a:rPr lang="en-US" sz="1800" dirty="0"/>
              <a:t>The main advantages of this process are the high level of automation that can be achieved , less defects , more choice of resins and the production of large blades in one go.</a:t>
            </a:r>
          </a:p>
        </p:txBody>
      </p:sp>
      <p:pic>
        <p:nvPicPr>
          <p:cNvPr id="5" name="Picture 4" descr="Diagram&#10;&#10;Description automatically generated">
            <a:extLst>
              <a:ext uri="{FF2B5EF4-FFF2-40B4-BE49-F238E27FC236}">
                <a16:creationId xmlns:a16="http://schemas.microsoft.com/office/drawing/2014/main" id="{08FBB10B-F2C9-4761-858D-EABDA5D3A54F}"/>
              </a:ext>
            </a:extLst>
          </p:cNvPr>
          <p:cNvPicPr>
            <a:picLocks noChangeAspect="1"/>
          </p:cNvPicPr>
          <p:nvPr/>
        </p:nvPicPr>
        <p:blipFill rotWithShape="1">
          <a:blip r:embed="rId3"/>
          <a:srcRect l="17405" r="17219" b="1"/>
          <a:stretch/>
        </p:blipFill>
        <p:spPr>
          <a:xfrm>
            <a:off x="5258273" y="2197683"/>
            <a:ext cx="3624943" cy="3493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25937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descr="Diagram, qr code&#10;&#10;Description automatically generated">
            <a:extLst>
              <a:ext uri="{FF2B5EF4-FFF2-40B4-BE49-F238E27FC236}">
                <a16:creationId xmlns:a16="http://schemas.microsoft.com/office/drawing/2014/main" id="{529A3B99-97BA-4950-A9B5-9545F2458722}"/>
              </a:ext>
            </a:extLst>
          </p:cNvPr>
          <p:cNvPicPr>
            <a:picLocks noGrp="1" noChangeAspect="1"/>
          </p:cNvPicPr>
          <p:nvPr>
            <p:ph idx="1"/>
          </p:nvPr>
        </p:nvPicPr>
        <p:blipFill>
          <a:blip r:embed="rId2"/>
          <a:stretch>
            <a:fillRect/>
          </a:stretch>
        </p:blipFill>
        <p:spPr>
          <a:xfrm>
            <a:off x="97621" y="3882160"/>
            <a:ext cx="3976502" cy="28035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Diagram&#10;&#10;Description automatically generated">
            <a:extLst>
              <a:ext uri="{FF2B5EF4-FFF2-40B4-BE49-F238E27FC236}">
                <a16:creationId xmlns:a16="http://schemas.microsoft.com/office/drawing/2014/main" id="{D30F9329-AFBA-4D86-A57C-B9AC01297BE0}"/>
              </a:ext>
            </a:extLst>
          </p:cNvPr>
          <p:cNvPicPr>
            <a:picLocks noChangeAspect="1"/>
          </p:cNvPicPr>
          <p:nvPr/>
        </p:nvPicPr>
        <p:blipFill>
          <a:blip r:embed="rId3"/>
          <a:stretch>
            <a:fillRect/>
          </a:stretch>
        </p:blipFill>
        <p:spPr>
          <a:xfrm>
            <a:off x="4181672" y="4054439"/>
            <a:ext cx="4962328" cy="2803561"/>
          </a:xfrm>
          <a:prstGeom prst="rect">
            <a:avLst/>
          </a:prstGeom>
          <a:ln>
            <a:noFill/>
          </a:ln>
          <a:effectLst>
            <a:softEdge rad="112500"/>
          </a:effectLst>
        </p:spPr>
      </p:pic>
      <p:pic>
        <p:nvPicPr>
          <p:cNvPr id="10" name="Picture 9" descr="Diagram&#10;&#10;Description automatically generated">
            <a:extLst>
              <a:ext uri="{FF2B5EF4-FFF2-40B4-BE49-F238E27FC236}">
                <a16:creationId xmlns:a16="http://schemas.microsoft.com/office/drawing/2014/main" id="{B5DE7A07-8CAA-45EE-8497-21C32E62C426}"/>
              </a:ext>
            </a:extLst>
          </p:cNvPr>
          <p:cNvPicPr>
            <a:picLocks noChangeAspect="1"/>
          </p:cNvPicPr>
          <p:nvPr/>
        </p:nvPicPr>
        <p:blipFill>
          <a:blip r:embed="rId4"/>
          <a:stretch>
            <a:fillRect/>
          </a:stretch>
        </p:blipFill>
        <p:spPr>
          <a:xfrm>
            <a:off x="309657" y="172279"/>
            <a:ext cx="5574310" cy="3539686"/>
          </a:xfrm>
          <a:prstGeom prst="rect">
            <a:avLst/>
          </a:prstGeom>
          <a:ln>
            <a:noFill/>
          </a:ln>
          <a:effectLst>
            <a:outerShdw blurRad="190500" algn="tl" rotWithShape="0">
              <a:srgbClr val="000000">
                <a:alpha val="70000"/>
              </a:srgbClr>
            </a:outerShdw>
          </a:effectLst>
        </p:spPr>
      </p:pic>
      <p:sp>
        <p:nvSpPr>
          <p:cNvPr id="56" name="TextBox 55">
            <a:extLst>
              <a:ext uri="{FF2B5EF4-FFF2-40B4-BE49-F238E27FC236}">
                <a16:creationId xmlns:a16="http://schemas.microsoft.com/office/drawing/2014/main" id="{29BEE0A5-4DCC-40AC-ABEF-09DBA5570B68}"/>
              </a:ext>
            </a:extLst>
          </p:cNvPr>
          <p:cNvSpPr txBox="1"/>
          <p:nvPr/>
        </p:nvSpPr>
        <p:spPr>
          <a:xfrm>
            <a:off x="6573077" y="1041327"/>
            <a:ext cx="1908313" cy="1077218"/>
          </a:xfrm>
          <a:prstGeom prst="rect">
            <a:avLst/>
          </a:prstGeom>
          <a:noFill/>
        </p:spPr>
        <p:txBody>
          <a:bodyPr wrap="square" rtlCol="0">
            <a:spAutoFit/>
          </a:bodyPr>
          <a:lstStyle/>
          <a:p>
            <a:r>
              <a:rPr lang="en-US" sz="3200" b="1" dirty="0"/>
              <a:t>Certain Defects</a:t>
            </a:r>
          </a:p>
        </p:txBody>
      </p:sp>
    </p:spTree>
    <p:extLst>
      <p:ext uri="{BB962C8B-B14F-4D97-AF65-F5344CB8AC3E}">
        <p14:creationId xmlns:p14="http://schemas.microsoft.com/office/powerpoint/2010/main" val="114276356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89BB-C2B0-4E3E-91A4-BC25C8FE86B4}"/>
              </a:ext>
            </a:extLst>
          </p:cNvPr>
          <p:cNvSpPr>
            <a:spLocks noGrp="1"/>
          </p:cNvSpPr>
          <p:nvPr>
            <p:ph type="title"/>
          </p:nvPr>
        </p:nvSpPr>
        <p:spPr>
          <a:xfrm>
            <a:off x="391885" y="284176"/>
            <a:ext cx="2914649" cy="1508760"/>
          </a:xfrm>
        </p:spPr>
        <p:txBody>
          <a:bodyPr vert="horz" lIns="91440" tIns="45720" rIns="91440" bIns="45720" rtlCol="0" anchor="ctr">
            <a:normAutofit/>
          </a:bodyPr>
          <a:lstStyle/>
          <a:p>
            <a:r>
              <a:rPr lang="en-US" sz="2500" dirty="0"/>
              <a:t>EFFECT OF PROCESSING PARAMETERS ON PROPERTIES</a:t>
            </a:r>
          </a:p>
        </p:txBody>
      </p:sp>
      <p:sp>
        <p:nvSpPr>
          <p:cNvPr id="6" name="TextBox 5">
            <a:extLst>
              <a:ext uri="{FF2B5EF4-FFF2-40B4-BE49-F238E27FC236}">
                <a16:creationId xmlns:a16="http://schemas.microsoft.com/office/drawing/2014/main" id="{39DCCC10-B918-4F86-BA1E-902BA1A617C4}"/>
              </a:ext>
            </a:extLst>
          </p:cNvPr>
          <p:cNvSpPr txBox="1"/>
          <p:nvPr/>
        </p:nvSpPr>
        <p:spPr>
          <a:xfrm>
            <a:off x="391885" y="2011680"/>
            <a:ext cx="2958973" cy="4206240"/>
          </a:xfrm>
          <a:prstGeom prst="rect">
            <a:avLst/>
          </a:prstGeom>
        </p:spPr>
        <p:txBody>
          <a:bodyPr vert="horz" lIns="91440" tIns="45720" rIns="91440" bIns="45720" rtlCol="0">
            <a:normAutofit/>
          </a:bodyPr>
          <a:lstStyle/>
          <a:p>
            <a:pPr indent="-182880" defTabSz="914400">
              <a:lnSpc>
                <a:spcPct val="90000"/>
              </a:lnSpc>
              <a:spcAft>
                <a:spcPts val="600"/>
              </a:spcAft>
              <a:buClr>
                <a:schemeClr val="tx1"/>
              </a:buClr>
              <a:buFont typeface="Wingdings" pitchFamily="2" charset="2"/>
              <a:buChar char=""/>
            </a:pPr>
            <a:r>
              <a:rPr lang="en-US" sz="1600" dirty="0"/>
              <a:t>The graph alongside shows how different matrix phases and the time for curing affect the properties of the composites.</a:t>
            </a:r>
          </a:p>
        </p:txBody>
      </p:sp>
      <p:sp useBgFill="1">
        <p:nvSpPr>
          <p:cNvPr id="16" name="Rectangle 15">
            <a:extLst>
              <a:ext uri="{FF2B5EF4-FFF2-40B4-BE49-F238E27FC236}">
                <a16:creationId xmlns:a16="http://schemas.microsoft.com/office/drawing/2014/main" id="{1459B206-3BB4-4463-AC79-8DD9EE599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2340" y="0"/>
            <a:ext cx="566166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EA69F7-E487-4D33-A280-0571339F8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0462" y="0"/>
            <a:ext cx="5463538" cy="3948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47B3F7CC-1E07-4919-B89E-46EF59D08DFE}"/>
              </a:ext>
            </a:extLst>
          </p:cNvPr>
          <p:cNvPicPr>
            <a:picLocks noGrp="1" noChangeAspect="1"/>
          </p:cNvPicPr>
          <p:nvPr>
            <p:ph idx="1"/>
          </p:nvPr>
        </p:nvPicPr>
        <p:blipFill>
          <a:blip r:embed="rId2"/>
          <a:stretch>
            <a:fillRect/>
          </a:stretch>
        </p:blipFill>
        <p:spPr>
          <a:xfrm>
            <a:off x="3921762" y="825721"/>
            <a:ext cx="4980936" cy="2316134"/>
          </a:xfrm>
          <a:prstGeom prst="rect">
            <a:avLst/>
          </a:prstGeom>
        </p:spPr>
      </p:pic>
      <p:sp>
        <p:nvSpPr>
          <p:cNvPr id="20" name="Rectangle 19">
            <a:extLst>
              <a:ext uri="{FF2B5EF4-FFF2-40B4-BE49-F238E27FC236}">
                <a16:creationId xmlns:a16="http://schemas.microsoft.com/office/drawing/2014/main" id="{94D0C214-AC85-438D-8BC5-D6BCC9A56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0463" y="4109826"/>
            <a:ext cx="3012331" cy="27481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16204B-68EA-4ADA-A563-16E43E192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4275" y="4109826"/>
            <a:ext cx="2319725" cy="27481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2E2958D8-A0D7-4357-B3D4-4EFCBDCEC56E}"/>
              </a:ext>
            </a:extLst>
          </p:cNvPr>
          <p:cNvPicPr>
            <a:picLocks noChangeAspect="1"/>
          </p:cNvPicPr>
          <p:nvPr/>
        </p:nvPicPr>
        <p:blipFill>
          <a:blip r:embed="rId3"/>
          <a:stretch>
            <a:fillRect/>
          </a:stretch>
        </p:blipFill>
        <p:spPr>
          <a:xfrm>
            <a:off x="7057716" y="4467100"/>
            <a:ext cx="1844982" cy="2065497"/>
          </a:xfrm>
          <a:prstGeom prst="rect">
            <a:avLst/>
          </a:prstGeom>
        </p:spPr>
      </p:pic>
      <p:pic>
        <p:nvPicPr>
          <p:cNvPr id="8" name="Picture 7" descr="Chart, line chart&#10;&#10;Description automatically generated">
            <a:extLst>
              <a:ext uri="{FF2B5EF4-FFF2-40B4-BE49-F238E27FC236}">
                <a16:creationId xmlns:a16="http://schemas.microsoft.com/office/drawing/2014/main" id="{205BAF6B-87CF-415B-ACEC-614303CA2EF7}"/>
              </a:ext>
            </a:extLst>
          </p:cNvPr>
          <p:cNvPicPr>
            <a:picLocks noChangeAspect="1"/>
          </p:cNvPicPr>
          <p:nvPr/>
        </p:nvPicPr>
        <p:blipFill>
          <a:blip r:embed="rId4"/>
          <a:stretch>
            <a:fillRect/>
          </a:stretch>
        </p:blipFill>
        <p:spPr>
          <a:xfrm>
            <a:off x="4166977" y="4445000"/>
            <a:ext cx="2029118" cy="2109697"/>
          </a:xfrm>
          <a:prstGeom prst="rect">
            <a:avLst/>
          </a:prstGeom>
        </p:spPr>
      </p:pic>
      <p:sp>
        <p:nvSpPr>
          <p:cNvPr id="11" name="TextBox 10">
            <a:extLst>
              <a:ext uri="{FF2B5EF4-FFF2-40B4-BE49-F238E27FC236}">
                <a16:creationId xmlns:a16="http://schemas.microsoft.com/office/drawing/2014/main" id="{44930EAD-2981-4BC3-B44C-7A1DD5CF8AD0}"/>
              </a:ext>
            </a:extLst>
          </p:cNvPr>
          <p:cNvSpPr txBox="1"/>
          <p:nvPr/>
        </p:nvSpPr>
        <p:spPr>
          <a:xfrm>
            <a:off x="360397" y="4505739"/>
            <a:ext cx="3416473" cy="1200329"/>
          </a:xfrm>
          <a:prstGeom prst="rect">
            <a:avLst/>
          </a:prstGeom>
          <a:noFill/>
        </p:spPr>
        <p:txBody>
          <a:bodyPr wrap="square" rtlCol="0">
            <a:spAutoFit/>
          </a:bodyPr>
          <a:lstStyle/>
          <a:p>
            <a:pPr>
              <a:spcAft>
                <a:spcPts val="600"/>
              </a:spcAft>
            </a:pPr>
            <a:r>
              <a:rPr lang="en-US" dirty="0"/>
              <a:t>Even the angle at which fibers are laid or the fiber content can change the mechanical properties of composites.</a:t>
            </a:r>
            <a:endParaRPr lang="en-US"/>
          </a:p>
        </p:txBody>
      </p:sp>
    </p:spTree>
    <p:extLst>
      <p:ext uri="{BB962C8B-B14F-4D97-AF65-F5344CB8AC3E}">
        <p14:creationId xmlns:p14="http://schemas.microsoft.com/office/powerpoint/2010/main" val="14860650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9">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641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84C4A923-0AC4-402F-8CF8-FE54AD352FC6}"/>
              </a:ext>
            </a:extLst>
          </p:cNvPr>
          <p:cNvSpPr>
            <a:spLocks noGrp="1"/>
          </p:cNvSpPr>
          <p:nvPr>
            <p:ph type="title"/>
          </p:nvPr>
        </p:nvSpPr>
        <p:spPr>
          <a:xfrm>
            <a:off x="768096" y="585216"/>
            <a:ext cx="4505270" cy="1499616"/>
          </a:xfrm>
        </p:spPr>
        <p:txBody>
          <a:bodyPr>
            <a:normAutofit/>
          </a:bodyPr>
          <a:lstStyle/>
          <a:p>
            <a:r>
              <a:rPr lang="en-US" dirty="0">
                <a:solidFill>
                  <a:srgbClr val="FFFFFF"/>
                </a:solidFill>
              </a:rPr>
              <a:t>Introduction</a:t>
            </a:r>
          </a:p>
        </p:txBody>
      </p:sp>
      <p:cxnSp>
        <p:nvCxnSpPr>
          <p:cNvPr id="28" name="Straight Connector 31">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5" name="Content Placeholder 15">
            <a:extLst>
              <a:ext uri="{FF2B5EF4-FFF2-40B4-BE49-F238E27FC236}">
                <a16:creationId xmlns:a16="http://schemas.microsoft.com/office/drawing/2014/main" id="{0853398B-5486-47EC-BCC4-9B1ED493FB95}"/>
              </a:ext>
            </a:extLst>
          </p:cNvPr>
          <p:cNvSpPr>
            <a:spLocks noGrp="1"/>
          </p:cNvSpPr>
          <p:nvPr>
            <p:ph idx="1"/>
          </p:nvPr>
        </p:nvSpPr>
        <p:spPr>
          <a:xfrm>
            <a:off x="768096" y="2286000"/>
            <a:ext cx="4505270" cy="4023360"/>
          </a:xfrm>
        </p:spPr>
        <p:txBody>
          <a:bodyPr>
            <a:normAutofit/>
          </a:bodyPr>
          <a:lstStyle/>
          <a:p>
            <a:pPr>
              <a:buFont typeface="Wingdings" panose="05000000000000000000" pitchFamily="2" charset="2"/>
              <a:buChar char="q"/>
            </a:pPr>
            <a:r>
              <a:rPr lang="en-US" sz="1800" dirty="0">
                <a:solidFill>
                  <a:srgbClr val="FFFFFF"/>
                </a:solidFill>
              </a:rPr>
              <a:t>Manufacturing of wind turbines grew as the need for alternative sources of energy rose. Today , we have wind farms stretching hundreds of acres of land.</a:t>
            </a:r>
          </a:p>
          <a:p>
            <a:pPr>
              <a:buFont typeface="Wingdings" panose="05000000000000000000" pitchFamily="2" charset="2"/>
              <a:buChar char="q"/>
            </a:pPr>
            <a:r>
              <a:rPr lang="en-US" sz="1800" dirty="0">
                <a:solidFill>
                  <a:srgbClr val="FFFFFF"/>
                </a:solidFill>
              </a:rPr>
              <a:t>A wind turbine consists of 3 main parts:</a:t>
            </a:r>
          </a:p>
          <a:p>
            <a:pPr marL="457189" indent="-457189" algn="ctr">
              <a:buFont typeface="+mj-lt"/>
              <a:buAutoNum type="arabicPeriod"/>
            </a:pPr>
            <a:r>
              <a:rPr lang="en-US" sz="1800" dirty="0">
                <a:solidFill>
                  <a:srgbClr val="FFFFFF"/>
                </a:solidFill>
              </a:rPr>
              <a:t>The tower</a:t>
            </a:r>
          </a:p>
          <a:p>
            <a:pPr marL="457189" indent="-457189" algn="ctr">
              <a:buFont typeface="+mj-lt"/>
              <a:buAutoNum type="arabicPeriod"/>
            </a:pPr>
            <a:r>
              <a:rPr lang="en-US" sz="1800" dirty="0">
                <a:solidFill>
                  <a:srgbClr val="FFFFFF"/>
                </a:solidFill>
              </a:rPr>
              <a:t>The nacelle and</a:t>
            </a:r>
          </a:p>
          <a:p>
            <a:pPr marL="457189" indent="-457189" algn="ctr">
              <a:buFont typeface="+mj-lt"/>
              <a:buAutoNum type="arabicPeriod"/>
            </a:pPr>
            <a:r>
              <a:rPr lang="en-US" sz="1800" dirty="0">
                <a:solidFill>
                  <a:srgbClr val="FFFFFF"/>
                </a:solidFill>
              </a:rPr>
              <a:t>The rotor</a:t>
            </a:r>
          </a:p>
          <a:p>
            <a:pPr>
              <a:buFont typeface="Wingdings" panose="05000000000000000000" pitchFamily="2" charset="2"/>
              <a:buChar char="q"/>
            </a:pPr>
            <a:r>
              <a:rPr lang="en-US" sz="1800" dirty="0">
                <a:solidFill>
                  <a:srgbClr val="FFFFFF"/>
                </a:solidFill>
              </a:rPr>
              <a:t>The tower supports the nacelle and the rotor is fitted in the nacelle. The rotor consists for the blades which rotate and generate electricity.</a:t>
            </a:r>
          </a:p>
        </p:txBody>
      </p:sp>
      <p:pic>
        <p:nvPicPr>
          <p:cNvPr id="12" name="Content Placeholder 11" descr="Wind Turbine Parts">
            <a:extLst>
              <a:ext uri="{FF2B5EF4-FFF2-40B4-BE49-F238E27FC236}">
                <a16:creationId xmlns:a16="http://schemas.microsoft.com/office/drawing/2014/main" id="{0B2106E1-E212-49B6-890A-68A828D70D15}"/>
              </a:ext>
              <a:ext uri="{C183D7F6-B498-43B3-948B-1728B52AA6E4}">
                <adec:decorative xmlns:adec="http://schemas.microsoft.com/office/drawing/2017/decorative" val="0"/>
              </a:ext>
            </a:extLst>
          </p:cNvPr>
          <p:cNvPicPr>
            <a:picLocks noChangeAspect="1"/>
          </p:cNvPicPr>
          <p:nvPr/>
        </p:nvPicPr>
        <p:blipFill rotWithShape="1">
          <a:blip r:embed="rId2"/>
          <a:srcRect t="12300" r="-2" b="-2"/>
          <a:stretch/>
        </p:blipFill>
        <p:spPr>
          <a:xfrm>
            <a:off x="5664199" y="10"/>
            <a:ext cx="3479801" cy="6857990"/>
          </a:xfrm>
          <a:prstGeom prst="rect">
            <a:avLst/>
          </a:prstGeom>
        </p:spPr>
      </p:pic>
    </p:spTree>
    <p:extLst>
      <p:ext uri="{BB962C8B-B14F-4D97-AF65-F5344CB8AC3E}">
        <p14:creationId xmlns:p14="http://schemas.microsoft.com/office/powerpoint/2010/main" val="20495487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wipe(down)">
                                      <p:cBhvr>
                                        <p:cTn id="12" dur="500"/>
                                        <p:tgtEl>
                                          <p:spTgt spid="25">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wipe(down)">
                                      <p:cBhvr>
                                        <p:cTn id="15" dur="500"/>
                                        <p:tgtEl>
                                          <p:spTgt spid="2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xEl>
                                              <p:pRg st="3" end="3"/>
                                            </p:txEl>
                                          </p:spTgt>
                                        </p:tgtEl>
                                        <p:attrNameLst>
                                          <p:attrName>style.visibility</p:attrName>
                                        </p:attrNameLst>
                                      </p:cBhvr>
                                      <p:to>
                                        <p:strVal val="visible"/>
                                      </p:to>
                                    </p:set>
                                    <p:animEffect transition="in" filter="wipe(down)">
                                      <p:cBhvr>
                                        <p:cTn id="18" dur="500"/>
                                        <p:tgtEl>
                                          <p:spTgt spid="2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animEffect transition="in" filter="wipe(down)">
                                      <p:cBhvr>
                                        <p:cTn id="21" dur="500"/>
                                        <p:tgtEl>
                                          <p:spTgt spid="2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5">
                                            <p:txEl>
                                              <p:pRg st="5" end="5"/>
                                            </p:txEl>
                                          </p:spTgt>
                                        </p:tgtEl>
                                        <p:attrNameLst>
                                          <p:attrName>style.visibility</p:attrName>
                                        </p:attrNameLst>
                                      </p:cBhvr>
                                      <p:to>
                                        <p:strVal val="visible"/>
                                      </p:to>
                                    </p:set>
                                    <p:animEffect transition="in" filter="fade">
                                      <p:cBhvr>
                                        <p:cTn id="31" dur="1000"/>
                                        <p:tgtEl>
                                          <p:spTgt spid="25">
                                            <p:txEl>
                                              <p:pRg st="5" end="5"/>
                                            </p:txEl>
                                          </p:spTgt>
                                        </p:tgtEl>
                                      </p:cBhvr>
                                    </p:animEffect>
                                    <p:anim calcmode="lin" valueType="num">
                                      <p:cBhvr>
                                        <p:cTn id="32" dur="1000" fill="hold"/>
                                        <p:tgtEl>
                                          <p:spTgt spid="25">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2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94EBB-FB4B-448C-863A-1EEDD3DA8CB4}"/>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2910ED5C-DFA7-460C-A7A2-30AC1725B317}"/>
              </a:ext>
            </a:extLst>
          </p:cNvPr>
          <p:cNvSpPr>
            <a:spLocks noGrp="1"/>
          </p:cNvSpPr>
          <p:nvPr>
            <p:ph idx="1"/>
          </p:nvPr>
        </p:nvSpPr>
        <p:spPr>
          <a:xfrm>
            <a:off x="778591" y="1981714"/>
            <a:ext cx="7511472" cy="3067363"/>
          </a:xfrm>
        </p:spPr>
        <p:txBody>
          <a:bodyPr>
            <a:normAutofit/>
          </a:bodyPr>
          <a:lstStyle/>
          <a:p>
            <a:pPr marL="342900" indent="-342900">
              <a:buFont typeface="+mj-lt"/>
              <a:buAutoNum type="arabicPeriod"/>
            </a:pPr>
            <a:r>
              <a:rPr lang="en-US" b="0" i="0" dirty="0">
                <a:solidFill>
                  <a:schemeClr val="tx1"/>
                </a:solidFill>
                <a:effectLst/>
                <a:latin typeface="arial" panose="020B0604020202020204" pitchFamily="34" charset="0"/>
              </a:rPr>
              <a:t>Leon Mishnaevsky et.al , Materials for Wind Turbine Blades: An Overview , Materials(Basel) , v.10(11) , 11 pages , 2017 ,</a:t>
            </a:r>
            <a:endParaRPr lang="en-US" dirty="0">
              <a:solidFill>
                <a:schemeClr val="tx1"/>
              </a:solidFill>
            </a:endParaRPr>
          </a:p>
          <a:p>
            <a:pPr marL="0" indent="0">
              <a:buNone/>
            </a:pPr>
            <a:r>
              <a:rPr lang="en-US" dirty="0">
                <a:solidFill>
                  <a:schemeClr val="tx1"/>
                </a:solidFill>
              </a:rPr>
              <a:t>    </a:t>
            </a:r>
            <a:r>
              <a:rPr lang="en-US" dirty="0">
                <a:solidFill>
                  <a:schemeClr val="tx1"/>
                </a:solidFill>
                <a:hlinkClick r:id="rId3"/>
              </a:rPr>
              <a:t>https://www.ncbi.nlm.nih.gov/pmc/articles/PMC5706232/</a:t>
            </a:r>
            <a:endParaRPr lang="en-US" dirty="0">
              <a:solidFill>
                <a:schemeClr val="tx1"/>
              </a:solidFill>
            </a:endParaRPr>
          </a:p>
          <a:p>
            <a:pPr marL="0" indent="0">
              <a:buNone/>
            </a:pPr>
            <a:r>
              <a:rPr lang="en-US" dirty="0">
                <a:solidFill>
                  <a:schemeClr val="tx1"/>
                </a:solidFill>
              </a:rPr>
              <a:t>2. Gemma Hutton , racecar engineering ,</a:t>
            </a:r>
          </a:p>
          <a:p>
            <a:pPr marL="0" indent="0">
              <a:buNone/>
            </a:pPr>
            <a:r>
              <a:rPr lang="en-US" dirty="0">
                <a:solidFill>
                  <a:schemeClr val="tx1"/>
                </a:solidFill>
              </a:rPr>
              <a:t>https://www.racecar-engineering.com/tech-explained/how-are-composites-used-in-motorsport</a:t>
            </a:r>
          </a:p>
        </p:txBody>
      </p:sp>
    </p:spTree>
    <p:extLst>
      <p:ext uri="{BB962C8B-B14F-4D97-AF65-F5344CB8AC3E}">
        <p14:creationId xmlns:p14="http://schemas.microsoft.com/office/powerpoint/2010/main" val="235383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A079BE1-ED93-4445-AD4A-0D6710970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2">
            <a:extLst>
              <a:ext uri="{FF2B5EF4-FFF2-40B4-BE49-F238E27FC236}">
                <a16:creationId xmlns:a16="http://schemas.microsoft.com/office/drawing/2014/main" id="{3F6C79BF-A4E0-4CC8-952B-C736485CA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9144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D7D56B9-1CAD-47F7-89DD-6215277C0284}"/>
              </a:ext>
            </a:extLst>
          </p:cNvPr>
          <p:cNvSpPr>
            <a:spLocks noGrp="1"/>
          </p:cNvSpPr>
          <p:nvPr>
            <p:ph type="title"/>
          </p:nvPr>
        </p:nvSpPr>
        <p:spPr>
          <a:xfrm>
            <a:off x="482600" y="4824690"/>
            <a:ext cx="2793103" cy="1395140"/>
          </a:xfrm>
        </p:spPr>
        <p:txBody>
          <a:bodyPr vert="horz" lIns="91440" tIns="45720" rIns="91440" bIns="45720" rtlCol="0" anchor="ctr">
            <a:normAutofit/>
          </a:bodyPr>
          <a:lstStyle/>
          <a:p>
            <a:pPr algn="r" defTabSz="914400"/>
            <a:r>
              <a:rPr lang="en-US" sz="3200" dirty="0">
                <a:solidFill>
                  <a:schemeClr val="tx1"/>
                </a:solidFill>
              </a:rPr>
              <a:t>BLADE DESIGN</a:t>
            </a:r>
          </a:p>
        </p:txBody>
      </p:sp>
      <p:pic>
        <p:nvPicPr>
          <p:cNvPr id="3" name="Content Placeholder 2" descr="Diagram&#10;&#10;Description automatically generated">
            <a:extLst>
              <a:ext uri="{FF2B5EF4-FFF2-40B4-BE49-F238E27FC236}">
                <a16:creationId xmlns:a16="http://schemas.microsoft.com/office/drawing/2014/main" id="{B578FB85-8FBC-4606-82AE-992DC1D0FFF3}"/>
              </a:ext>
            </a:extLst>
          </p:cNvPr>
          <p:cNvPicPr>
            <a:picLocks noChangeAspect="1"/>
          </p:cNvPicPr>
          <p:nvPr/>
        </p:nvPicPr>
        <p:blipFill>
          <a:blip r:embed="rId3"/>
          <a:stretch>
            <a:fillRect/>
          </a:stretch>
        </p:blipFill>
        <p:spPr>
          <a:xfrm>
            <a:off x="617702" y="643467"/>
            <a:ext cx="7908595" cy="3598411"/>
          </a:xfrm>
          <a:prstGeom prst="rect">
            <a:avLst/>
          </a:prstGeom>
        </p:spPr>
      </p:pic>
      <p:sp>
        <p:nvSpPr>
          <p:cNvPr id="6" name="Text Placeholder 5">
            <a:extLst>
              <a:ext uri="{FF2B5EF4-FFF2-40B4-BE49-F238E27FC236}">
                <a16:creationId xmlns:a16="http://schemas.microsoft.com/office/drawing/2014/main" id="{51B57029-3527-4FF4-807D-9F2DCE717F3D}"/>
              </a:ext>
            </a:extLst>
          </p:cNvPr>
          <p:cNvSpPr>
            <a:spLocks noGrp="1"/>
          </p:cNvSpPr>
          <p:nvPr>
            <p:ph type="body" sz="half" idx="2"/>
          </p:nvPr>
        </p:nvSpPr>
        <p:spPr>
          <a:xfrm>
            <a:off x="3490720" y="4571996"/>
            <a:ext cx="5653279" cy="2173361"/>
          </a:xfrm>
        </p:spPr>
        <p:txBody>
          <a:bodyPr vert="horz" lIns="91440" tIns="45720" rIns="91440" bIns="45720" rtlCol="0" anchor="ctr">
            <a:normAutofit/>
          </a:bodyPr>
          <a:lstStyle/>
          <a:p>
            <a:pPr indent="-228600" defTabSz="914400">
              <a:buFont typeface="Arial" panose="020B0604020202020204" pitchFamily="34" charset="0"/>
              <a:buChar char="•"/>
            </a:pPr>
            <a:r>
              <a:rPr lang="en-US" sz="1800" dirty="0">
                <a:gradFill>
                  <a:gsLst>
                    <a:gs pos="34000">
                      <a:schemeClr val="tx1">
                        <a:lumMod val="93000"/>
                      </a:schemeClr>
                    </a:gs>
                    <a:gs pos="0">
                      <a:schemeClr val="bg1">
                        <a:lumMod val="25000"/>
                        <a:lumOff val="75000"/>
                      </a:schemeClr>
                    </a:gs>
                    <a:gs pos="100000">
                      <a:schemeClr val="tx1"/>
                    </a:gs>
                  </a:gsLst>
                  <a:lin ang="4800000" scaled="0"/>
                </a:gradFill>
              </a:rPr>
              <a:t>The Outer structure provides aerodynamic shape while the Internal supports like webs provide the necessary support. Sometimes , integral stiffeners are used instead of webs.</a:t>
            </a:r>
          </a:p>
          <a:p>
            <a:pPr indent="-228600" defTabSz="914400">
              <a:buFont typeface="Arial" panose="020B0604020202020204" pitchFamily="34" charset="0"/>
              <a:buChar char="•"/>
            </a:pPr>
            <a:r>
              <a:rPr lang="en-US" sz="1800" dirty="0">
                <a:gradFill>
                  <a:gsLst>
                    <a:gs pos="34000">
                      <a:schemeClr val="tx1">
                        <a:lumMod val="93000"/>
                      </a:schemeClr>
                    </a:gs>
                    <a:gs pos="0">
                      <a:schemeClr val="bg1">
                        <a:lumMod val="25000"/>
                        <a:lumOff val="75000"/>
                      </a:schemeClr>
                    </a:gs>
                    <a:gs pos="100000">
                      <a:schemeClr val="tx1"/>
                    </a:gs>
                  </a:gsLst>
                  <a:lin ang="4800000" scaled="0"/>
                </a:gradFill>
              </a:rPr>
              <a:t>The 2 outer shells are joined with an adhesive. The outer shells are ‘sandwich’ structured , with foam between 2 laminates. </a:t>
            </a:r>
          </a:p>
        </p:txBody>
      </p:sp>
    </p:spTree>
    <p:extLst>
      <p:ext uri="{BB962C8B-B14F-4D97-AF65-F5344CB8AC3E}">
        <p14:creationId xmlns:p14="http://schemas.microsoft.com/office/powerpoint/2010/main" val="7202980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7A690B-DE55-4274-B33B-C91FD647E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9CD390-6DB5-4AEA-8D13-BC6CEF34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349008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FBCB418-E7DD-4A69-8F19-06969C29F124}"/>
              </a:ext>
            </a:extLst>
          </p:cNvPr>
          <p:cNvSpPr>
            <a:spLocks noGrp="1"/>
          </p:cNvSpPr>
          <p:nvPr>
            <p:ph type="title"/>
          </p:nvPr>
        </p:nvSpPr>
        <p:spPr>
          <a:xfrm>
            <a:off x="628649" y="1015320"/>
            <a:ext cx="2702377" cy="4827361"/>
          </a:xfrm>
        </p:spPr>
        <p:txBody>
          <a:bodyPr anchor="ctr">
            <a:normAutofit/>
          </a:bodyPr>
          <a:lstStyle/>
          <a:p>
            <a:r>
              <a:rPr lang="en-US" sz="3500">
                <a:solidFill>
                  <a:srgbClr val="F2F2F2"/>
                </a:solidFill>
              </a:rPr>
              <a:t>LITERATURE REVIEW</a:t>
            </a:r>
          </a:p>
        </p:txBody>
      </p:sp>
      <p:sp>
        <p:nvSpPr>
          <p:cNvPr id="15" name="Rectangle 14">
            <a:extLst>
              <a:ext uri="{FF2B5EF4-FFF2-40B4-BE49-F238E27FC236}">
                <a16:creationId xmlns:a16="http://schemas.microsoft.com/office/drawing/2014/main" id="{11FA69C6-0A69-4994-9F32-C4497B8B4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82600" cy="685800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6E00ADB-357C-4F9E-9BE5-5665F1C1DB3A}"/>
              </a:ext>
            </a:extLst>
          </p:cNvPr>
          <p:cNvSpPr>
            <a:spLocks noGrp="1"/>
          </p:cNvSpPr>
          <p:nvPr>
            <p:ph idx="1"/>
          </p:nvPr>
        </p:nvSpPr>
        <p:spPr>
          <a:xfrm>
            <a:off x="3959678" y="225288"/>
            <a:ext cx="4906026" cy="6414052"/>
          </a:xfrm>
          <a:noFill/>
        </p:spPr>
        <p:txBody>
          <a:bodyPr anchor="ctr">
            <a:noAutofit/>
          </a:bodyPr>
          <a:lstStyle/>
          <a:p>
            <a:r>
              <a:rPr lang="en-US" sz="1800" dirty="0">
                <a:solidFill>
                  <a:schemeClr val="tx1">
                    <a:lumMod val="85000"/>
                    <a:lumOff val="15000"/>
                  </a:schemeClr>
                </a:solidFill>
              </a:rPr>
              <a:t>The world is moving towards renewable sources of energy. This has led to the expansion of the wind turbine industry. Wind energy is said to be the most ‘green’ renewable source of energy compared to hydro , solar and biomass.</a:t>
            </a:r>
          </a:p>
          <a:p>
            <a:r>
              <a:rPr lang="en-US" sz="1800" dirty="0">
                <a:solidFill>
                  <a:schemeClr val="tx1">
                    <a:lumMod val="85000"/>
                    <a:lumOff val="15000"/>
                  </a:schemeClr>
                </a:solidFill>
              </a:rPr>
              <a:t>This term paper presentation describes how the wind turbine blades are made , the materials required and the manufacturing processes. The requirement of a particular aerodynamic design and the ability to sustain extreme load and fatigue cycles requires the use of composite materials , specifically Fiber Reinforced Polymers</a:t>
            </a:r>
          </a:p>
          <a:p>
            <a:r>
              <a:rPr lang="en-US" sz="1800" dirty="0">
                <a:solidFill>
                  <a:schemeClr val="tx1">
                    <a:lumMod val="85000"/>
                    <a:lumOff val="15000"/>
                  </a:schemeClr>
                </a:solidFill>
              </a:rPr>
              <a:t>The presentation describes the contemporary type of fiber and matrix used as well as the manufacturing process. Later , the presentation also introduces new nano-reinforcement techniques and fibers like CNT and CNF. The presentation ends with a description of how processing parameters can change the mechanical properties of the composites.</a:t>
            </a:r>
          </a:p>
        </p:txBody>
      </p:sp>
    </p:spTree>
    <p:extLst>
      <p:ext uri="{BB962C8B-B14F-4D97-AF65-F5344CB8AC3E}">
        <p14:creationId xmlns:p14="http://schemas.microsoft.com/office/powerpoint/2010/main" val="2700146593"/>
      </p:ext>
    </p:extLst>
  </p:cSld>
  <p:clrMapOvr>
    <a:overrideClrMapping bg1="lt1" tx1="dk1" bg2="lt2" tx2="dk2" accent1="accent1" accent2="accent2" accent3="accent3" accent4="accent4" accent5="accent5" accent6="accent6" hlink="hlink" folHlink="folHlink"/>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2340-E74E-431D-BE34-D8C3A07E65B7}"/>
              </a:ext>
            </a:extLst>
          </p:cNvPr>
          <p:cNvSpPr>
            <a:spLocks noGrp="1"/>
          </p:cNvSpPr>
          <p:nvPr>
            <p:ph type="title"/>
          </p:nvPr>
        </p:nvSpPr>
        <p:spPr>
          <a:xfrm>
            <a:off x="542088" y="332849"/>
            <a:ext cx="8059824" cy="899603"/>
          </a:xfrm>
        </p:spPr>
        <p:txBody>
          <a:bodyPr>
            <a:normAutofit/>
          </a:bodyPr>
          <a:lstStyle/>
          <a:p>
            <a:r>
              <a:rPr lang="en-US" sz="3200" dirty="0"/>
              <a:t>APPLICATION AND DESIGN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4554A09-D1EA-4220-B167-04A2E2E03964}"/>
                  </a:ext>
                </a:extLst>
              </p:cNvPr>
              <p:cNvSpPr>
                <a:spLocks noGrp="1"/>
              </p:cNvSpPr>
              <p:nvPr>
                <p:ph idx="1"/>
              </p:nvPr>
            </p:nvSpPr>
            <p:spPr>
              <a:xfrm>
                <a:off x="357809" y="2120349"/>
                <a:ext cx="8600661" cy="4404802"/>
              </a:xfrm>
            </p:spPr>
            <p:txBody>
              <a:bodyPr>
                <a:normAutofit/>
              </a:bodyPr>
              <a:lstStyle/>
              <a:p>
                <a:pPr>
                  <a:buClr>
                    <a:schemeClr val="tx1"/>
                  </a:buClr>
                  <a:buFont typeface="Wingdings" panose="05000000000000000000" pitchFamily="2" charset="2"/>
                  <a:buChar char="q"/>
                </a:pPr>
                <a:r>
                  <a:rPr lang="en-US" dirty="0"/>
                  <a:t>Wind turbine blades look simple but are complex in nature. The main points that are kept in mind are (i)The aerodynamic design , (ii) Incorporation of the suitable materials . </a:t>
                </a:r>
              </a:p>
              <a:p>
                <a:pPr marL="0" indent="0">
                  <a:buClr>
                    <a:schemeClr val="tx1"/>
                  </a:buClr>
                  <a:buNone/>
                </a:pPr>
                <a:endParaRPr lang="en-US" dirty="0"/>
              </a:p>
              <a:p>
                <a:pPr>
                  <a:buClr>
                    <a:schemeClr val="tx1"/>
                  </a:buClr>
                  <a:buFont typeface="Wingdings" panose="05000000000000000000" pitchFamily="2" charset="2"/>
                  <a:buChar char="q"/>
                </a:pPr>
                <a:r>
                  <a:rPr lang="en-US" dirty="0"/>
                  <a:t>The main motive of the wind turbine is to extract the kinetic energy of the wind. The exact formula relating power generated and other variables is :</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m:rPr>
                          <m:sty m:val="p"/>
                        </m:rPr>
                        <a:rPr lang="el-GR" i="1">
                          <a:latin typeface="Cambria Math" panose="02040503050406030204" pitchFamily="18" charset="0"/>
                        </a:rPr>
                        <m:t>ρ</m:t>
                      </m:r>
                      <m:r>
                        <a:rPr lang="en-US" i="1">
                          <a:latin typeface="Cambria Math" panose="02040503050406030204" pitchFamily="18" charset="0"/>
                        </a:rPr>
                        <m:t>𝐴𝑣</m:t>
                      </m:r>
                      <m:r>
                        <a:rPr lang="en-US" i="1" baseline="30000">
                          <a:latin typeface="Cambria Math" panose="02040503050406030204" pitchFamily="18" charset="0"/>
                        </a:rPr>
                        <m:t>3</m:t>
                      </m:r>
                      <m:r>
                        <a:rPr lang="en-US" i="1">
                          <a:latin typeface="Cambria Math" panose="02040503050406030204" pitchFamily="18" charset="0"/>
                        </a:rPr>
                        <m:t>𝐶</m:t>
                      </m:r>
                      <m:r>
                        <a:rPr lang="en-US" i="1" baseline="-25000">
                          <a:latin typeface="Cambria Math" panose="02040503050406030204" pitchFamily="18" charset="0"/>
                        </a:rPr>
                        <m:t>𝑝</m:t>
                      </m:r>
                      <m:r>
                        <a:rPr lang="en-US" baseline="-25000">
                          <a:latin typeface="Cambria Math" panose="02040503050406030204" pitchFamily="18" charset="0"/>
                        </a:rPr>
                        <m:t> </m:t>
                      </m:r>
                    </m:oMath>
                  </m:oMathPara>
                </a14:m>
                <a:endParaRPr lang="en-US" baseline="-25000" dirty="0"/>
              </a:p>
              <a:p>
                <a:pPr marL="0" indent="0">
                  <a:buNone/>
                </a:pPr>
                <a:r>
                  <a:rPr lang="en-US" dirty="0"/>
                  <a:t>where P = power generated , </a:t>
                </a:r>
                <a14:m>
                  <m:oMath xmlns:m="http://schemas.openxmlformats.org/officeDocument/2006/math">
                    <m:r>
                      <m:rPr>
                        <m:sty m:val="p"/>
                      </m:rPr>
                      <a:rPr lang="el-GR" i="1">
                        <a:latin typeface="Cambria Math" panose="02040503050406030204" pitchFamily="18" charset="0"/>
                      </a:rPr>
                      <m:t>ρ</m:t>
                    </m:r>
                  </m:oMath>
                </a14:m>
                <a:r>
                  <a:rPr lang="en-US" dirty="0"/>
                  <a:t> = Air density , A = area swept by the blades</a:t>
                </a:r>
              </a:p>
              <a:p>
                <a:pPr marL="0" indent="0">
                  <a:buNone/>
                </a:pPr>
                <a:r>
                  <a:rPr lang="en-US" dirty="0"/>
                  <a:t>v = wind velocity and </a:t>
                </a:r>
                <a14:m>
                  <m:oMath xmlns:m="http://schemas.openxmlformats.org/officeDocument/2006/math">
                    <m:r>
                      <a:rPr lang="en-US" i="1">
                        <a:latin typeface="Cambria Math" panose="02040503050406030204" pitchFamily="18" charset="0"/>
                      </a:rPr>
                      <m:t>𝐶</m:t>
                    </m:r>
                    <m:r>
                      <a:rPr lang="en-US" i="1" baseline="-25000">
                        <a:latin typeface="Cambria Math" panose="02040503050406030204" pitchFamily="18" charset="0"/>
                      </a:rPr>
                      <m:t>𝑝</m:t>
                    </m:r>
                  </m:oMath>
                </a14:m>
                <a:r>
                  <a:rPr lang="en-US" dirty="0"/>
                  <a:t> = Betz coefficient .</a:t>
                </a:r>
              </a:p>
              <a:p>
                <a:pPr marL="0" indent="0">
                  <a:buNone/>
                </a:pPr>
                <a:r>
                  <a:rPr lang="en-US" dirty="0"/>
                  <a:t>Since we want to increase our energy output , we naturally look for factors that affect the power generated.</a:t>
                </a:r>
              </a:p>
              <a:p>
                <a:pPr marL="0" indent="0">
                  <a:buClr>
                    <a:schemeClr val="tx1"/>
                  </a:buClr>
                  <a:buNone/>
                </a:pPr>
                <a:endParaRPr lang="en-US" dirty="0"/>
              </a:p>
            </p:txBody>
          </p:sp>
        </mc:Choice>
        <mc:Fallback>
          <p:sp>
            <p:nvSpPr>
              <p:cNvPr id="3" name="Content Placeholder 2">
                <a:extLst>
                  <a:ext uri="{FF2B5EF4-FFF2-40B4-BE49-F238E27FC236}">
                    <a16:creationId xmlns:a16="http://schemas.microsoft.com/office/drawing/2014/main" id="{F4554A09-D1EA-4220-B167-04A2E2E03964}"/>
                  </a:ext>
                </a:extLst>
              </p:cNvPr>
              <p:cNvSpPr>
                <a:spLocks noGrp="1" noRot="1" noChangeAspect="1" noMove="1" noResize="1" noEditPoints="1" noAdjustHandles="1" noChangeArrowheads="1" noChangeShapeType="1" noTextEdit="1"/>
              </p:cNvSpPr>
              <p:nvPr>
                <p:ph idx="1"/>
              </p:nvPr>
            </p:nvSpPr>
            <p:spPr>
              <a:xfrm>
                <a:off x="357809" y="2120349"/>
                <a:ext cx="8600661" cy="4404802"/>
              </a:xfrm>
              <a:blipFill>
                <a:blip r:embed="rId2"/>
                <a:stretch>
                  <a:fillRect l="-638" t="-831"/>
                </a:stretch>
              </a:blipFill>
            </p:spPr>
            <p:txBody>
              <a:bodyPr/>
              <a:lstStyle/>
              <a:p>
                <a:r>
                  <a:rPr lang="en-US">
                    <a:noFill/>
                  </a:rPr>
                  <a:t> </a:t>
                </a:r>
              </a:p>
            </p:txBody>
          </p:sp>
        </mc:Fallback>
      </mc:AlternateContent>
    </p:spTree>
    <p:extLst>
      <p:ext uri="{BB962C8B-B14F-4D97-AF65-F5344CB8AC3E}">
        <p14:creationId xmlns:p14="http://schemas.microsoft.com/office/powerpoint/2010/main" val="2026459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300BFBA-7FEF-4CEA-B77D-95A440E3A1B0}"/>
              </a:ext>
            </a:extLst>
          </p:cNvPr>
          <p:cNvPicPr>
            <a:picLocks noChangeAspect="1"/>
          </p:cNvPicPr>
          <p:nvPr/>
        </p:nvPicPr>
        <p:blipFill rotWithShape="1">
          <a:blip r:embed="rId3">
            <a:alphaModFix amt="20000"/>
            <a:grayscl/>
          </a:blip>
          <a:srcRect l="10974" r="1" b="1"/>
          <a:stretch/>
        </p:blipFill>
        <p:spPr>
          <a:xfrm>
            <a:off x="-3992" y="0"/>
            <a:ext cx="9143980" cy="6855971"/>
          </a:xfrm>
          <a:prstGeom prst="rect">
            <a:avLst/>
          </a:prstGeom>
        </p:spPr>
      </p:pic>
      <p:sp>
        <p:nvSpPr>
          <p:cNvPr id="9" name="Rectangle 8">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92" y="0"/>
            <a:ext cx="9143999"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algn="ctr">
              <a:defRPr/>
            </a:pPr>
            <a:endParaRPr lang="en-US" kern="0">
              <a:solidFill>
                <a:prstClr val="white"/>
              </a:solidFill>
              <a:latin typeface="Calibri"/>
            </a:endParaRPr>
          </a:p>
        </p:txBody>
      </p:sp>
      <p:sp>
        <p:nvSpPr>
          <p:cNvPr id="3" name="Content Placeholder 2">
            <a:extLst>
              <a:ext uri="{FF2B5EF4-FFF2-40B4-BE49-F238E27FC236}">
                <a16:creationId xmlns:a16="http://schemas.microsoft.com/office/drawing/2014/main" id="{5C0DFEB0-FFC8-4083-BB6B-04D0C5F0803C}"/>
              </a:ext>
            </a:extLst>
          </p:cNvPr>
          <p:cNvSpPr>
            <a:spLocks noGrp="1"/>
          </p:cNvSpPr>
          <p:nvPr>
            <p:ph idx="1"/>
          </p:nvPr>
        </p:nvSpPr>
        <p:spPr>
          <a:xfrm>
            <a:off x="212035" y="198783"/>
            <a:ext cx="8812695" cy="6659217"/>
          </a:xfrm>
        </p:spPr>
        <p:txBody>
          <a:bodyPr>
            <a:normAutofit/>
          </a:bodyPr>
          <a:lstStyle/>
          <a:p>
            <a:pPr>
              <a:lnSpc>
                <a:spcPct val="110000"/>
              </a:lnSpc>
            </a:pPr>
            <a:r>
              <a:rPr lang="en-US" sz="1800" dirty="0"/>
              <a:t>There are several factors that affect the efficiency of power generation and hence are deciding factors in blade design :</a:t>
            </a:r>
          </a:p>
          <a:p>
            <a:pPr marL="457178" indent="-457178">
              <a:lnSpc>
                <a:spcPct val="110000"/>
              </a:lnSpc>
              <a:buFont typeface="+mj-lt"/>
              <a:buAutoNum type="arabicPeriod"/>
            </a:pPr>
            <a:r>
              <a:rPr lang="en-US" sz="1800" dirty="0"/>
              <a:t>Propulsion method : There are basically 2 different propulsion mechanisms : drag and lift. Wind turbines nowadays rely on the lift force rather than the drag force. This is particularly because the relative wind velocity decreases as rotor speed increases thereby decreasing the efficiency. The maximum theoretical efficiency of the lift mechanism is much higher than that of the drag mechanism.</a:t>
            </a:r>
          </a:p>
          <a:p>
            <a:pPr marL="457178" indent="-457178">
              <a:lnSpc>
                <a:spcPct val="110000"/>
              </a:lnSpc>
              <a:buFont typeface="+mj-lt"/>
              <a:buAutoNum type="arabicPeriod"/>
            </a:pPr>
            <a:r>
              <a:rPr lang="en-US" sz="1800" dirty="0"/>
              <a:t>Tip – speed ratio : Defined as the ratio of the rotor blade velocity to the relative wind velocity. Normally higher tip speeds are preferred. But high tip speeds require thin blades. Although thin blades can reduce the manufacturer’s production costs , the increased forces due to high tip speeds pose a problem to the strength of the blade.</a:t>
            </a:r>
          </a:p>
          <a:p>
            <a:pPr marL="457178" indent="-457178">
              <a:lnSpc>
                <a:spcPct val="110000"/>
              </a:lnSpc>
              <a:buFont typeface="+mj-lt"/>
              <a:buAutoNum type="arabicPeriod"/>
            </a:pPr>
            <a:r>
              <a:rPr lang="en-US" sz="1800" dirty="0"/>
              <a:t>Chord length and quantity of blades : The blade design also relies on the chord length. Optimal chord length is calculated using the Betz optimization , although this method of calculating the optimal chord length does not work for low tip speeds. Also it has been observed that 3 blades provide optimum performance environmentally , economically and commercially.</a:t>
            </a:r>
          </a:p>
        </p:txBody>
      </p:sp>
    </p:spTree>
    <p:extLst>
      <p:ext uri="{BB962C8B-B14F-4D97-AF65-F5344CB8AC3E}">
        <p14:creationId xmlns:p14="http://schemas.microsoft.com/office/powerpoint/2010/main" val="139750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67A28-8E20-4072-97D8-806C390A9883}"/>
              </a:ext>
            </a:extLst>
          </p:cNvPr>
          <p:cNvSpPr>
            <a:spLocks noGrp="1"/>
          </p:cNvSpPr>
          <p:nvPr>
            <p:ph idx="1"/>
          </p:nvPr>
        </p:nvSpPr>
        <p:spPr>
          <a:xfrm>
            <a:off x="304801" y="119270"/>
            <a:ext cx="8600660" cy="6520069"/>
          </a:xfrm>
        </p:spPr>
        <p:txBody>
          <a:bodyPr anchor="ctr">
            <a:noAutofit/>
          </a:bodyPr>
          <a:lstStyle/>
          <a:p>
            <a:pPr marL="0" indent="0">
              <a:lnSpc>
                <a:spcPct val="110000"/>
              </a:lnSpc>
              <a:buNone/>
            </a:pPr>
            <a:r>
              <a:rPr lang="en-US" sz="1800" dirty="0"/>
              <a:t>4.Lift to Drag ratio : The main objective is to increase the lift force and reduce the drag force. Hence a higher lift to drag ratio is always preferred.</a:t>
            </a:r>
          </a:p>
          <a:p>
            <a:pPr marL="0" indent="0">
              <a:lnSpc>
                <a:spcPct val="110000"/>
              </a:lnSpc>
              <a:buNone/>
            </a:pPr>
            <a:r>
              <a:rPr lang="en-US" sz="1800" dirty="0"/>
              <a:t>Apart from the above effects , the blades must be strong enough to tolerate different kinds of loads :</a:t>
            </a:r>
          </a:p>
          <a:p>
            <a:pPr marL="457178" indent="-457178">
              <a:lnSpc>
                <a:spcPct val="110000"/>
              </a:lnSpc>
              <a:buFont typeface="+mj-lt"/>
              <a:buAutoNum type="arabicPeriod"/>
            </a:pPr>
            <a:r>
              <a:rPr lang="en-US" sz="1800" dirty="0"/>
              <a:t>Aerodynamic load : The lift and the drag forces exert a certain load on the turbine blades. The net force can be thought of as a combination of a Thrust force and Reaction force. Thrust force acts in the direction of rotation , while the Reaction force is normal to the blades. These aerodynamic loads lead to Flapwise and Edgewise deflections .</a:t>
            </a:r>
          </a:p>
          <a:p>
            <a:pPr marL="457178" indent="-457178">
              <a:lnSpc>
                <a:spcPct val="110000"/>
              </a:lnSpc>
              <a:buFont typeface="+mj-lt"/>
              <a:buAutoNum type="arabicPeriod"/>
            </a:pPr>
            <a:r>
              <a:rPr lang="en-US" sz="1800" dirty="0"/>
              <a:t>Gravitational and Centrifugal loads : Rotating bodies experience a radially outward directing pseudo force called Centrifugal force. They increase roughly cubically with turbine diameter.</a:t>
            </a:r>
          </a:p>
          <a:p>
            <a:pPr marL="0" indent="0">
              <a:lnSpc>
                <a:spcPct val="110000"/>
              </a:lnSpc>
              <a:buNone/>
            </a:pPr>
            <a:endParaRPr lang="en-US" sz="1800" dirty="0"/>
          </a:p>
          <a:p>
            <a:pPr marL="0" indent="0">
              <a:lnSpc>
                <a:spcPct val="110000"/>
              </a:lnSpc>
              <a:buNone/>
            </a:pPr>
            <a:r>
              <a:rPr lang="en-US" sz="1800" dirty="0"/>
              <a:t>To summarize , we need blades that are :</a:t>
            </a:r>
          </a:p>
          <a:p>
            <a:pPr marL="400050" indent="-400050">
              <a:lnSpc>
                <a:spcPct val="110000"/>
              </a:lnSpc>
              <a:buAutoNum type="romanLcParenBoth"/>
            </a:pPr>
            <a:r>
              <a:rPr lang="en-US" sz="1800" dirty="0"/>
              <a:t>Strong – So as to withstand the loads and fatigues</a:t>
            </a:r>
          </a:p>
          <a:p>
            <a:pPr marL="400050" indent="-400050">
              <a:lnSpc>
                <a:spcPct val="110000"/>
              </a:lnSpc>
              <a:buAutoNum type="romanLcParenBoth"/>
            </a:pPr>
            <a:r>
              <a:rPr lang="en-US" sz="1800" dirty="0"/>
              <a:t>Lightweight – So as to reduce the production and set up costs and decrease the gravitational load</a:t>
            </a:r>
          </a:p>
          <a:p>
            <a:pPr marL="400050" indent="-400050">
              <a:lnSpc>
                <a:spcPct val="110000"/>
              </a:lnSpc>
              <a:buAutoNum type="romanLcParenBoth"/>
            </a:pPr>
            <a:r>
              <a:rPr lang="en-US" sz="1800" dirty="0"/>
              <a:t>Stiff – So that they don’t behave erratically in situations of high wind or load</a:t>
            </a:r>
          </a:p>
        </p:txBody>
      </p:sp>
    </p:spTree>
    <p:extLst>
      <p:ext uri="{BB962C8B-B14F-4D97-AF65-F5344CB8AC3E}">
        <p14:creationId xmlns:p14="http://schemas.microsoft.com/office/powerpoint/2010/main" val="1922768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0262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2629" y="0"/>
            <a:ext cx="68413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067" y="1443035"/>
            <a:ext cx="2978949"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4F1F7-147F-4FC2-95C8-AEC1B310D87C}"/>
              </a:ext>
            </a:extLst>
          </p:cNvPr>
          <p:cNvSpPr>
            <a:spLocks noGrp="1"/>
          </p:cNvSpPr>
          <p:nvPr>
            <p:ph type="title"/>
          </p:nvPr>
        </p:nvSpPr>
        <p:spPr>
          <a:xfrm>
            <a:off x="945654" y="1586484"/>
            <a:ext cx="2763774" cy="3685032"/>
          </a:xfrm>
          <a:prstGeom prst="ellipse">
            <a:avLst/>
          </a:prstGeom>
          <a:solidFill>
            <a:schemeClr val="accent2">
              <a:lumMod val="75000"/>
            </a:schemeClr>
          </a:solidFill>
          <a:ln>
            <a:noFill/>
          </a:ln>
        </p:spPr>
        <p:txBody>
          <a:bodyPr>
            <a:normAutofit/>
          </a:bodyPr>
          <a:lstStyle/>
          <a:p>
            <a:r>
              <a:rPr lang="en-US" sz="2000" dirty="0">
                <a:solidFill>
                  <a:srgbClr val="FFFFFF"/>
                </a:solidFill>
              </a:rPr>
              <a:t>Materials used</a:t>
            </a:r>
          </a:p>
        </p:txBody>
      </p:sp>
      <p:sp>
        <p:nvSpPr>
          <p:cNvPr id="3" name="Content Placeholder 2">
            <a:extLst>
              <a:ext uri="{FF2B5EF4-FFF2-40B4-BE49-F238E27FC236}">
                <a16:creationId xmlns:a16="http://schemas.microsoft.com/office/drawing/2014/main" id="{35B1DB2A-117A-4CBC-A436-AAD1183D5F6E}"/>
              </a:ext>
            </a:extLst>
          </p:cNvPr>
          <p:cNvSpPr>
            <a:spLocks noGrp="1"/>
          </p:cNvSpPr>
          <p:nvPr>
            <p:ph idx="1"/>
          </p:nvPr>
        </p:nvSpPr>
        <p:spPr>
          <a:xfrm>
            <a:off x="3817016" y="-1"/>
            <a:ext cx="5194462" cy="6857999"/>
          </a:xfrm>
        </p:spPr>
        <p:txBody>
          <a:bodyPr anchor="ctr">
            <a:noAutofit/>
          </a:bodyPr>
          <a:lstStyle/>
          <a:p>
            <a:pPr>
              <a:lnSpc>
                <a:spcPct val="90000"/>
              </a:lnSpc>
            </a:pPr>
            <a:r>
              <a:rPr lang="en-US" dirty="0"/>
              <a:t>The materials need to be selected carefully keeping in mind the above requirements. The material , hence , must have high fatigue strength , be lightweight , must be stiff , be cost effective as well as environment friendly.</a:t>
            </a:r>
          </a:p>
          <a:p>
            <a:pPr>
              <a:lnSpc>
                <a:spcPct val="90000"/>
              </a:lnSpc>
            </a:pPr>
            <a:r>
              <a:rPr lang="en-US" dirty="0"/>
              <a:t>Historically , wind turbine blades were made of steel. Charles F. Brush made the first automatically operated wind turbine with blades made from steel. But the wind turbine blades failed after a few hours of operation. The Gedser Wind turbine used blades made from composite materials and was quite successful. This demonstrated the usefulness of composite materials in blade manufacturing. In modern times , the blades are mostly made from composite materials.</a:t>
            </a:r>
          </a:p>
          <a:p>
            <a:pPr>
              <a:lnSpc>
                <a:spcPct val="90000"/>
              </a:lnSpc>
            </a:pPr>
            <a:r>
              <a:rPr lang="en-US" dirty="0"/>
              <a:t>When we look at the Ashby plots, we find that composites are  the most suitable materials.</a:t>
            </a:r>
          </a:p>
          <a:p>
            <a:pPr>
              <a:lnSpc>
                <a:spcPct val="90000"/>
              </a:lnSpc>
            </a:pPr>
            <a:r>
              <a:rPr lang="en-US" dirty="0"/>
              <a:t>Most of the composite materials are Fiber-Reinforced Polymers. Naturally , the focus is to choose the optimal pair of fiber and matrix. Fiber is a filament of reinforcing material that generally has a circular cross-section. Matrix is the polymer phase in which the fibers are impregnated.</a:t>
            </a:r>
          </a:p>
        </p:txBody>
      </p:sp>
    </p:spTree>
    <p:extLst>
      <p:ext uri="{BB962C8B-B14F-4D97-AF65-F5344CB8AC3E}">
        <p14:creationId xmlns:p14="http://schemas.microsoft.com/office/powerpoint/2010/main" val="176962822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2E55857-F396-419B-A037-395CF7070AEC}"/>
              </a:ext>
            </a:extLst>
          </p:cNvPr>
          <p:cNvSpPr>
            <a:spLocks noGrp="1"/>
          </p:cNvSpPr>
          <p:nvPr>
            <p:ph type="title"/>
          </p:nvPr>
        </p:nvSpPr>
        <p:spPr>
          <a:xfrm>
            <a:off x="3695604" y="45721"/>
            <a:ext cx="5262858" cy="484366"/>
          </a:xfrm>
        </p:spPr>
        <p:txBody>
          <a:bodyPr vert="horz" lIns="91440" tIns="45720" rIns="91440" bIns="45720" rtlCol="0" anchor="ctr">
            <a:noAutofit/>
          </a:bodyPr>
          <a:lstStyle/>
          <a:p>
            <a:r>
              <a:rPr lang="en-US" sz="2800" dirty="0"/>
              <a:t>GLASS AND CARBON FIBERS</a:t>
            </a:r>
          </a:p>
        </p:txBody>
      </p:sp>
      <p:pic>
        <p:nvPicPr>
          <p:cNvPr id="20" name="Picture Placeholder 19" descr="A picture containing indoor, sitting, bed, room&#10;&#10;Description automatically generated">
            <a:extLst>
              <a:ext uri="{FF2B5EF4-FFF2-40B4-BE49-F238E27FC236}">
                <a16:creationId xmlns:a16="http://schemas.microsoft.com/office/drawing/2014/main" id="{E77A8D00-8F6A-46DD-876B-FDD2FF5B2A90}"/>
              </a:ext>
            </a:extLst>
          </p:cNvPr>
          <p:cNvPicPr>
            <a:picLocks noGrp="1" noChangeAspect="1"/>
          </p:cNvPicPr>
          <p:nvPr>
            <p:ph type="pic" idx="1"/>
          </p:nvPr>
        </p:nvPicPr>
        <p:blipFill rotWithShape="1">
          <a:blip r:embed="rId3"/>
          <a:srcRect l="24650" r="24650"/>
          <a:stretch/>
        </p:blipFill>
        <p:spPr>
          <a:xfrm>
            <a:off x="20" y="10"/>
            <a:ext cx="3476985" cy="6857990"/>
          </a:xfrm>
          <a:prstGeom prst="rect">
            <a:avLst/>
          </a:prstGeom>
        </p:spPr>
      </p:pic>
      <p:sp>
        <p:nvSpPr>
          <p:cNvPr id="11" name="Text Placeholder 10">
            <a:extLst>
              <a:ext uri="{FF2B5EF4-FFF2-40B4-BE49-F238E27FC236}">
                <a16:creationId xmlns:a16="http://schemas.microsoft.com/office/drawing/2014/main" id="{EE35696F-B3E9-488A-90C4-C690E793E248}"/>
              </a:ext>
            </a:extLst>
          </p:cNvPr>
          <p:cNvSpPr>
            <a:spLocks noGrp="1"/>
          </p:cNvSpPr>
          <p:nvPr>
            <p:ph type="body" sz="half" idx="2"/>
          </p:nvPr>
        </p:nvSpPr>
        <p:spPr>
          <a:xfrm>
            <a:off x="3695602" y="622853"/>
            <a:ext cx="5262861" cy="6189428"/>
          </a:xfrm>
        </p:spPr>
        <p:txBody>
          <a:bodyPr vert="horz" lIns="91440" tIns="45720" rIns="91440" bIns="45720" rtlCol="0">
            <a:noAutofit/>
          </a:bodyPr>
          <a:lstStyle/>
          <a:p>
            <a:pPr marL="457200" indent="-228600" algn="l">
              <a:lnSpc>
                <a:spcPct val="110000"/>
              </a:lnSpc>
              <a:buFont typeface="Arial" panose="020B0604020202020204" pitchFamily="34" charset="0"/>
              <a:buChar char="•"/>
            </a:pPr>
            <a:r>
              <a:rPr lang="en-US" sz="1800" dirty="0"/>
              <a:t>Mostly E-glass fibers (also called electric glass or borosilicate glass) are used.</a:t>
            </a:r>
          </a:p>
          <a:p>
            <a:pPr marL="457200" indent="-228600" algn="l">
              <a:lnSpc>
                <a:spcPct val="110000"/>
              </a:lnSpc>
              <a:buFont typeface="Arial" panose="020B0604020202020204" pitchFamily="34" charset="0"/>
              <a:buChar char="•"/>
            </a:pPr>
            <a:r>
              <a:rPr lang="en-US" sz="1800" dirty="0"/>
              <a:t>A more advanced S-glass fibers(‘s’ for ‘Strength’) have </a:t>
            </a:r>
            <a:r>
              <a:rPr lang="en-US" sz="1800" b="0" i="0" dirty="0"/>
              <a:t>40% higher tensile and flexural strengths, and 10–20% higher compressive strength and flexural modulus, as compared to E-glass , but they are expensive too.(Shown beside)</a:t>
            </a:r>
          </a:p>
          <a:p>
            <a:pPr marL="457200" indent="-228600" algn="l">
              <a:lnSpc>
                <a:spcPct val="110000"/>
              </a:lnSpc>
              <a:buFont typeface="Arial" panose="020B0604020202020204" pitchFamily="34" charset="0"/>
              <a:buChar char="•"/>
            </a:pPr>
            <a:r>
              <a:rPr lang="en-US" sz="1800" dirty="0"/>
              <a:t>R-glass fibers are made up from calcium aluminosilicate glass with relatively low silica content.</a:t>
            </a:r>
          </a:p>
          <a:p>
            <a:pPr marL="457200" indent="-228600" algn="l">
              <a:lnSpc>
                <a:spcPct val="110000"/>
              </a:lnSpc>
              <a:buFont typeface="Arial" panose="020B0604020202020204" pitchFamily="34" charset="0"/>
              <a:buChar char="•"/>
            </a:pPr>
            <a:r>
              <a:rPr lang="en-US" sz="1800" dirty="0"/>
              <a:t>Some other advanced fibers developed include ECRGLAS , Advantex and WindStrandTM.</a:t>
            </a:r>
          </a:p>
          <a:p>
            <a:pPr marL="457200" indent="-228600" algn="l">
              <a:lnSpc>
                <a:spcPct val="110000"/>
              </a:lnSpc>
              <a:buFont typeface="Arial" panose="020B0604020202020204" pitchFamily="34" charset="0"/>
              <a:buChar char="•"/>
            </a:pPr>
            <a:r>
              <a:rPr lang="en-US" sz="1800" dirty="0"/>
              <a:t>Carbon fibers show much more stiffness and lower density , favorable for thin blades , but has low damage tolerance , ultimate strain and compressive strength.</a:t>
            </a:r>
          </a:p>
        </p:txBody>
      </p:sp>
    </p:spTree>
    <p:extLst>
      <p:ext uri="{BB962C8B-B14F-4D97-AF65-F5344CB8AC3E}">
        <p14:creationId xmlns:p14="http://schemas.microsoft.com/office/powerpoint/2010/main" val="33581675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5.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6.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7.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8.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85</TotalTime>
  <Words>2174</Words>
  <Application>Microsoft Office PowerPoint</Application>
  <PresentationFormat>On-screen Show (4:3)</PresentationFormat>
  <Paragraphs>101</Paragraphs>
  <Slides>20</Slides>
  <Notes>0</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20</vt:i4>
      </vt:variant>
    </vt:vector>
  </HeadingPairs>
  <TitlesOfParts>
    <vt:vector size="43" baseType="lpstr">
      <vt:lpstr>Arial</vt:lpstr>
      <vt:lpstr>Arial</vt:lpstr>
      <vt:lpstr>Bookman Old Style</vt:lpstr>
      <vt:lpstr>Calibri</vt:lpstr>
      <vt:lpstr>Calibri Light</vt:lpstr>
      <vt:lpstr>Cambria Math</vt:lpstr>
      <vt:lpstr>Century Gothic</vt:lpstr>
      <vt:lpstr>Corbel</vt:lpstr>
      <vt:lpstr>Garamond</vt:lpstr>
      <vt:lpstr>Gill Sans MT</vt:lpstr>
      <vt:lpstr>Rockwell</vt:lpstr>
      <vt:lpstr>Tw Cen MT</vt:lpstr>
      <vt:lpstr>Tw Cen MT Condensed</vt:lpstr>
      <vt:lpstr>Wingdings</vt:lpstr>
      <vt:lpstr>Wingdings 3</vt:lpstr>
      <vt:lpstr>Integral</vt:lpstr>
      <vt:lpstr>Damask</vt:lpstr>
      <vt:lpstr>Parcel</vt:lpstr>
      <vt:lpstr>Mesh</vt:lpstr>
      <vt:lpstr>Savon</vt:lpstr>
      <vt:lpstr>Banded</vt:lpstr>
      <vt:lpstr>Metropolitan</vt:lpstr>
      <vt:lpstr>Depth</vt:lpstr>
      <vt:lpstr>PowerPoint Presentation</vt:lpstr>
      <vt:lpstr>Introduction</vt:lpstr>
      <vt:lpstr>BLADE DESIGN</vt:lpstr>
      <vt:lpstr>LITERATURE REVIEW</vt:lpstr>
      <vt:lpstr>APPLICATION AND DESIGN</vt:lpstr>
      <vt:lpstr>PowerPoint Presentation</vt:lpstr>
      <vt:lpstr>PowerPoint Presentation</vt:lpstr>
      <vt:lpstr>Materials used</vt:lpstr>
      <vt:lpstr>GLASS AND CARBON FIBERS</vt:lpstr>
      <vt:lpstr>Aramid and basalt fibers</vt:lpstr>
      <vt:lpstr>Hybrid composites and natural fibers</vt:lpstr>
      <vt:lpstr>PowerPoint Presentation</vt:lpstr>
      <vt:lpstr>NANOENGINEERED POLYMERS AND COMPOSITES</vt:lpstr>
      <vt:lpstr>MANUFACTORING PROCESSES INVOLVED</vt:lpstr>
      <vt:lpstr>Wet HAND LAY UP PROCESS (Laminating technique)</vt:lpstr>
      <vt:lpstr>Resin infusion</vt:lpstr>
      <vt:lpstr>Prepreg method</vt:lpstr>
      <vt:lpstr>PowerPoint Presentation</vt:lpstr>
      <vt:lpstr>EFFECT OF PROCESSING PARAMETERS ON PROPERTIES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Mandar Bapat</dc:creator>
  <cp:lastModifiedBy>Mandar Bapat</cp:lastModifiedBy>
  <cp:revision>1</cp:revision>
  <dcterms:created xsi:type="dcterms:W3CDTF">2020-11-30T11:54:34Z</dcterms:created>
  <dcterms:modified xsi:type="dcterms:W3CDTF">2020-11-30T13:19:44Z</dcterms:modified>
</cp:coreProperties>
</file>